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2"/>
  </p:notesMasterIdLst>
  <p:handoutMasterIdLst>
    <p:handoutMasterId r:id="rId13"/>
  </p:handoutMasterIdLst>
  <p:sldIdLst>
    <p:sldId id="323" r:id="rId2"/>
    <p:sldId id="434" r:id="rId3"/>
    <p:sldId id="440" r:id="rId4"/>
    <p:sldId id="443" r:id="rId5"/>
    <p:sldId id="436" r:id="rId6"/>
    <p:sldId id="437" r:id="rId7"/>
    <p:sldId id="438" r:id="rId8"/>
    <p:sldId id="439" r:id="rId9"/>
    <p:sldId id="441" r:id="rId10"/>
    <p:sldId id="442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7D"/>
    <a:srgbClr val="FFFFFF"/>
    <a:srgbClr val="237990"/>
    <a:srgbClr val="7997D0"/>
    <a:srgbClr val="2A617A"/>
    <a:srgbClr val="0000CC"/>
    <a:srgbClr val="8DB9CA"/>
    <a:srgbClr val="F6BE00"/>
    <a:srgbClr val="D6D2C4"/>
    <a:srgbClr val="B2E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B2C5C-1C31-4906-A69C-A34E1703EBD2}" v="86" dt="2023-05-30T10:35:25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830" autoAdjust="0"/>
  </p:normalViewPr>
  <p:slideViewPr>
    <p:cSldViewPr snapToGrid="0" snapToObjects="1">
      <p:cViewPr varScale="1">
        <p:scale>
          <a:sx n="133" d="100"/>
          <a:sy n="133" d="100"/>
        </p:scale>
        <p:origin x="4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308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bunn" userId="f7181c2cb3788c63" providerId="LiveId" clId="{3BDB2C5C-1C31-4906-A69C-A34E1703EBD2}"/>
    <pc:docChg chg="undo custSel addSld delSld modSld sldOrd">
      <pc:chgData name="toby bunn" userId="f7181c2cb3788c63" providerId="LiveId" clId="{3BDB2C5C-1C31-4906-A69C-A34E1703EBD2}" dt="2023-08-22T15:37:33.510" v="3660" actId="1076"/>
      <pc:docMkLst>
        <pc:docMk/>
      </pc:docMkLst>
      <pc:sldChg chg="addSp delSp modSp mod modNotesTx">
        <pc:chgData name="toby bunn" userId="f7181c2cb3788c63" providerId="LiveId" clId="{3BDB2C5C-1C31-4906-A69C-A34E1703EBD2}" dt="2023-05-29T17:26:36.510" v="1731" actId="403"/>
        <pc:sldMkLst>
          <pc:docMk/>
          <pc:sldMk cId="1317250459" sldId="323"/>
        </pc:sldMkLst>
        <pc:spChg chg="add mod">
          <ac:chgData name="toby bunn" userId="f7181c2cb3788c63" providerId="LiveId" clId="{3BDB2C5C-1C31-4906-A69C-A34E1703EBD2}" dt="2023-05-29T17:26:29.232" v="1729" actId="1076"/>
          <ac:spMkLst>
            <pc:docMk/>
            <pc:sldMk cId="1317250459" sldId="323"/>
            <ac:spMk id="2" creationId="{A0E449F0-79A8-29FE-20F3-1A7A60ACF909}"/>
          </ac:spMkLst>
        </pc:spChg>
        <pc:spChg chg="del mod">
          <ac:chgData name="toby bunn" userId="f7181c2cb3788c63" providerId="LiveId" clId="{3BDB2C5C-1C31-4906-A69C-A34E1703EBD2}" dt="2023-05-26T09:30:44.102" v="4" actId="478"/>
          <ac:spMkLst>
            <pc:docMk/>
            <pc:sldMk cId="1317250459" sldId="323"/>
            <ac:spMk id="9" creationId="{75115734-CA0E-4481-B7CF-DCDBECCAF0B1}"/>
          </ac:spMkLst>
        </pc:spChg>
        <pc:spChg chg="del">
          <ac:chgData name="toby bunn" userId="f7181c2cb3788c63" providerId="LiveId" clId="{3BDB2C5C-1C31-4906-A69C-A34E1703EBD2}" dt="2023-05-26T09:30:45.870" v="5" actId="478"/>
          <ac:spMkLst>
            <pc:docMk/>
            <pc:sldMk cId="1317250459" sldId="323"/>
            <ac:spMk id="10" creationId="{7F5DEA61-0383-48C9-9D65-7EA46540A449}"/>
          </ac:spMkLst>
        </pc:spChg>
        <pc:spChg chg="add del mod">
          <ac:chgData name="toby bunn" userId="f7181c2cb3788c63" providerId="LiveId" clId="{3BDB2C5C-1C31-4906-A69C-A34E1703EBD2}" dt="2023-05-29T17:26:36.510" v="1731" actId="403"/>
          <ac:spMkLst>
            <pc:docMk/>
            <pc:sldMk cId="1317250459" sldId="323"/>
            <ac:spMk id="11" creationId="{197BEABE-E38F-41F2-B010-8EB72AE5768E}"/>
          </ac:spMkLst>
        </pc:spChg>
        <pc:picChg chg="del">
          <ac:chgData name="toby bunn" userId="f7181c2cb3788c63" providerId="LiveId" clId="{3BDB2C5C-1C31-4906-A69C-A34E1703EBD2}" dt="2023-05-26T09:30:39.638" v="2" actId="478"/>
          <ac:picMkLst>
            <pc:docMk/>
            <pc:sldMk cId="1317250459" sldId="323"/>
            <ac:picMk id="15" creationId="{8F966B3D-F9EE-4DCD-8B43-42FE275FB6B2}"/>
          </ac:picMkLst>
        </pc:picChg>
      </pc:sldChg>
      <pc:sldChg chg="addSp delSp modSp mod modNotesTx">
        <pc:chgData name="toby bunn" userId="f7181c2cb3788c63" providerId="LiveId" clId="{3BDB2C5C-1C31-4906-A69C-A34E1703EBD2}" dt="2023-05-29T21:01:18.321" v="3167" actId="20577"/>
        <pc:sldMkLst>
          <pc:docMk/>
          <pc:sldMk cId="2495134792" sldId="434"/>
        </pc:sldMkLst>
        <pc:spChg chg="add del mod">
          <ac:chgData name="toby bunn" userId="f7181c2cb3788c63" providerId="LiveId" clId="{3BDB2C5C-1C31-4906-A69C-A34E1703EBD2}" dt="2023-05-29T14:02:51.192" v="1720" actId="478"/>
          <ac:spMkLst>
            <pc:docMk/>
            <pc:sldMk cId="2495134792" sldId="434"/>
            <ac:spMk id="2" creationId="{9FB78089-1E24-99BF-2B91-44B39B7CD1AF}"/>
          </ac:spMkLst>
        </pc:spChg>
        <pc:spChg chg="del">
          <ac:chgData name="toby bunn" userId="f7181c2cb3788c63" providerId="LiveId" clId="{3BDB2C5C-1C31-4906-A69C-A34E1703EBD2}" dt="2023-05-26T09:31:37.678" v="38" actId="478"/>
          <ac:spMkLst>
            <pc:docMk/>
            <pc:sldMk cId="2495134792" sldId="434"/>
            <ac:spMk id="4" creationId="{06496AF3-F84D-4C66-A5B0-B7934DF1C34C}"/>
          </ac:spMkLst>
        </pc:spChg>
        <pc:spChg chg="add del mod">
          <ac:chgData name="toby bunn" userId="f7181c2cb3788c63" providerId="LiveId" clId="{3BDB2C5C-1C31-4906-A69C-A34E1703EBD2}" dt="2023-05-29T14:02:51.192" v="1720" actId="478"/>
          <ac:spMkLst>
            <pc:docMk/>
            <pc:sldMk cId="2495134792" sldId="434"/>
            <ac:spMk id="4" creationId="{3AB439C3-F869-55D4-73D7-B4C86E1D68C3}"/>
          </ac:spMkLst>
        </pc:spChg>
        <pc:spChg chg="add mod">
          <ac:chgData name="toby bunn" userId="f7181c2cb3788c63" providerId="LiveId" clId="{3BDB2C5C-1C31-4906-A69C-A34E1703EBD2}" dt="2023-05-29T18:01:01.644" v="2635"/>
          <ac:spMkLst>
            <pc:docMk/>
            <pc:sldMk cId="2495134792" sldId="434"/>
            <ac:spMk id="6" creationId="{1D735879-01FB-9770-0C1D-0CF05387A978}"/>
          </ac:spMkLst>
        </pc:spChg>
        <pc:spChg chg="add del mod">
          <ac:chgData name="toby bunn" userId="f7181c2cb3788c63" providerId="LiveId" clId="{3BDB2C5C-1C31-4906-A69C-A34E1703EBD2}" dt="2023-05-29T14:02:51.192" v="1720" actId="478"/>
          <ac:spMkLst>
            <pc:docMk/>
            <pc:sldMk cId="2495134792" sldId="434"/>
            <ac:spMk id="6" creationId="{3D2E270C-DD0C-C4CF-FC64-DE3317C0C94E}"/>
          </ac:spMkLst>
        </pc:spChg>
        <pc:spChg chg="del mod">
          <ac:chgData name="toby bunn" userId="f7181c2cb3788c63" providerId="LiveId" clId="{3BDB2C5C-1C31-4906-A69C-A34E1703EBD2}" dt="2023-05-26T09:31:35.712" v="37" actId="478"/>
          <ac:spMkLst>
            <pc:docMk/>
            <pc:sldMk cId="2495134792" sldId="434"/>
            <ac:spMk id="6" creationId="{F041E0B2-919E-4699-9110-44439816B22D}"/>
          </ac:spMkLst>
        </pc:spChg>
        <pc:spChg chg="add mod">
          <ac:chgData name="toby bunn" userId="f7181c2cb3788c63" providerId="LiveId" clId="{3BDB2C5C-1C31-4906-A69C-A34E1703EBD2}" dt="2023-05-29T18:01:01.644" v="2635"/>
          <ac:spMkLst>
            <pc:docMk/>
            <pc:sldMk cId="2495134792" sldId="434"/>
            <ac:spMk id="7" creationId="{E7BB1079-E511-2C24-9126-59D189ED2033}"/>
          </ac:spMkLst>
        </pc:spChg>
        <pc:spChg chg="add mod">
          <ac:chgData name="toby bunn" userId="f7181c2cb3788c63" providerId="LiveId" clId="{3BDB2C5C-1C31-4906-A69C-A34E1703EBD2}" dt="2023-05-29T20:23:30.667" v="3002" actId="404"/>
          <ac:spMkLst>
            <pc:docMk/>
            <pc:sldMk cId="2495134792" sldId="434"/>
            <ac:spMk id="8" creationId="{03AADF0B-F3D8-AEEA-B5E6-4898C6CA4F0A}"/>
          </ac:spMkLst>
        </pc:spChg>
        <pc:spChg chg="add mod">
          <ac:chgData name="toby bunn" userId="f7181c2cb3788c63" providerId="LiveId" clId="{3BDB2C5C-1C31-4906-A69C-A34E1703EBD2}" dt="2023-05-29T20:23:33.762" v="3004" actId="404"/>
          <ac:spMkLst>
            <pc:docMk/>
            <pc:sldMk cId="2495134792" sldId="434"/>
            <ac:spMk id="9" creationId="{25DFC88F-4CF8-084F-B95C-B3948BDA395C}"/>
          </ac:spMkLst>
        </pc:spChg>
        <pc:spChg chg="add mod">
          <ac:chgData name="toby bunn" userId="f7181c2cb3788c63" providerId="LiveId" clId="{3BDB2C5C-1C31-4906-A69C-A34E1703EBD2}" dt="2023-05-29T19:59:20.585" v="2688"/>
          <ac:spMkLst>
            <pc:docMk/>
            <pc:sldMk cId="2495134792" sldId="434"/>
            <ac:spMk id="11" creationId="{BB8AEF86-12F3-E2E2-5117-C6EBD4EEBB5F}"/>
          </ac:spMkLst>
        </pc:spChg>
        <pc:spChg chg="add mod">
          <ac:chgData name="toby bunn" userId="f7181c2cb3788c63" providerId="LiveId" clId="{3BDB2C5C-1C31-4906-A69C-A34E1703EBD2}" dt="2023-05-29T19:59:20.585" v="2688"/>
          <ac:spMkLst>
            <pc:docMk/>
            <pc:sldMk cId="2495134792" sldId="434"/>
            <ac:spMk id="12" creationId="{CDE09BAC-6483-79CA-CE5E-EE68BEB56CF9}"/>
          </ac:spMkLst>
        </pc:spChg>
        <pc:spChg chg="add del mod topLvl">
          <ac:chgData name="toby bunn" userId="f7181c2cb3788c63" providerId="LiveId" clId="{3BDB2C5C-1C31-4906-A69C-A34E1703EBD2}" dt="2023-05-29T20:03:44.711" v="2756" actId="478"/>
          <ac:spMkLst>
            <pc:docMk/>
            <pc:sldMk cId="2495134792" sldId="434"/>
            <ac:spMk id="17" creationId="{31C9F048-35C5-0051-2649-B66671EE82F0}"/>
          </ac:spMkLst>
        </pc:spChg>
        <pc:spChg chg="add del mod topLvl">
          <ac:chgData name="toby bunn" userId="f7181c2cb3788c63" providerId="LiveId" clId="{3BDB2C5C-1C31-4906-A69C-A34E1703EBD2}" dt="2023-05-29T20:03:44.158" v="2755" actId="478"/>
          <ac:spMkLst>
            <pc:docMk/>
            <pc:sldMk cId="2495134792" sldId="434"/>
            <ac:spMk id="18" creationId="{F7A6EA33-E962-58A1-6762-B56626CD89DD}"/>
          </ac:spMkLst>
        </pc:spChg>
        <pc:spChg chg="add mod">
          <ac:chgData name="toby bunn" userId="f7181c2cb3788c63" providerId="LiveId" clId="{3BDB2C5C-1C31-4906-A69C-A34E1703EBD2}" dt="2023-05-29T20:00:40.106" v="2690"/>
          <ac:spMkLst>
            <pc:docMk/>
            <pc:sldMk cId="2495134792" sldId="434"/>
            <ac:spMk id="19" creationId="{BF7AD29D-57CA-A9FD-A21D-EC1BE1B295E6}"/>
          </ac:spMkLst>
        </pc:spChg>
        <pc:spChg chg="add mod">
          <ac:chgData name="toby bunn" userId="f7181c2cb3788c63" providerId="LiveId" clId="{3BDB2C5C-1C31-4906-A69C-A34E1703EBD2}" dt="2023-05-29T20:01:27.241" v="2748" actId="20577"/>
          <ac:spMkLst>
            <pc:docMk/>
            <pc:sldMk cId="2495134792" sldId="434"/>
            <ac:spMk id="20" creationId="{692C6706-30D9-BC95-16ED-84483F9684E1}"/>
          </ac:spMkLst>
        </pc:spChg>
        <pc:spChg chg="add del mod topLvl">
          <ac:chgData name="toby bunn" userId="f7181c2cb3788c63" providerId="LiveId" clId="{3BDB2C5C-1C31-4906-A69C-A34E1703EBD2}" dt="2023-05-29T20:03:42.564" v="2753" actId="478"/>
          <ac:spMkLst>
            <pc:docMk/>
            <pc:sldMk cId="2495134792" sldId="434"/>
            <ac:spMk id="21" creationId="{387FC905-DD18-60CD-0366-418B955BD876}"/>
          </ac:spMkLst>
        </pc:spChg>
        <pc:spChg chg="add del mod topLvl">
          <ac:chgData name="toby bunn" userId="f7181c2cb3788c63" providerId="LiveId" clId="{3BDB2C5C-1C31-4906-A69C-A34E1703EBD2}" dt="2023-05-29T20:03:38.291" v="2751" actId="478"/>
          <ac:spMkLst>
            <pc:docMk/>
            <pc:sldMk cId="2495134792" sldId="434"/>
            <ac:spMk id="22" creationId="{DB526DE8-92DF-DF28-6B41-10EDF2B9F994}"/>
          </ac:spMkLst>
        </pc:spChg>
        <pc:spChg chg="add mod">
          <ac:chgData name="toby bunn" userId="f7181c2cb3788c63" providerId="LiveId" clId="{3BDB2C5C-1C31-4906-A69C-A34E1703EBD2}" dt="2023-05-29T20:00:40.106" v="2690"/>
          <ac:spMkLst>
            <pc:docMk/>
            <pc:sldMk cId="2495134792" sldId="434"/>
            <ac:spMk id="23" creationId="{1AA4286A-BEB5-E1C2-946C-94F012B73B52}"/>
          </ac:spMkLst>
        </pc:spChg>
        <pc:spChg chg="add mod">
          <ac:chgData name="toby bunn" userId="f7181c2cb3788c63" providerId="LiveId" clId="{3BDB2C5C-1C31-4906-A69C-A34E1703EBD2}" dt="2023-05-29T20:01:00.902" v="2718" actId="20577"/>
          <ac:spMkLst>
            <pc:docMk/>
            <pc:sldMk cId="2495134792" sldId="434"/>
            <ac:spMk id="24" creationId="{647540A9-BC6B-2989-5428-087A9E546680}"/>
          </ac:spMkLst>
        </pc:spChg>
        <pc:spChg chg="add mod">
          <ac:chgData name="toby bunn" userId="f7181c2cb3788c63" providerId="LiveId" clId="{3BDB2C5C-1C31-4906-A69C-A34E1703EBD2}" dt="2023-05-29T20:05:36.541" v="2815"/>
          <ac:spMkLst>
            <pc:docMk/>
            <pc:sldMk cId="2495134792" sldId="434"/>
            <ac:spMk id="30" creationId="{A2229811-8AE5-39A7-156C-83617EA6DAB6}"/>
          </ac:spMkLst>
        </pc:spChg>
        <pc:spChg chg="add mod">
          <ac:chgData name="toby bunn" userId="f7181c2cb3788c63" providerId="LiveId" clId="{3BDB2C5C-1C31-4906-A69C-A34E1703EBD2}" dt="2023-05-29T20:05:36.541" v="2815"/>
          <ac:spMkLst>
            <pc:docMk/>
            <pc:sldMk cId="2495134792" sldId="434"/>
            <ac:spMk id="31" creationId="{6F00722B-E369-B96B-C400-6F5C57D0688B}"/>
          </ac:spMkLst>
        </pc:spChg>
        <pc:spChg chg="add mod">
          <ac:chgData name="toby bunn" userId="f7181c2cb3788c63" providerId="LiveId" clId="{3BDB2C5C-1C31-4906-A69C-A34E1703EBD2}" dt="2023-05-29T20:05:36.541" v="2815"/>
          <ac:spMkLst>
            <pc:docMk/>
            <pc:sldMk cId="2495134792" sldId="434"/>
            <ac:spMk id="32" creationId="{389126B7-8E75-3FDF-E734-CC733E44BD0F}"/>
          </ac:spMkLst>
        </pc:spChg>
        <pc:spChg chg="add mod">
          <ac:chgData name="toby bunn" userId="f7181c2cb3788c63" providerId="LiveId" clId="{3BDB2C5C-1C31-4906-A69C-A34E1703EBD2}" dt="2023-05-29T20:05:36.541" v="2815"/>
          <ac:spMkLst>
            <pc:docMk/>
            <pc:sldMk cId="2495134792" sldId="434"/>
            <ac:spMk id="33" creationId="{699082B6-0303-D66D-FCB6-E2C81011AE19}"/>
          </ac:spMkLst>
        </pc:spChg>
        <pc:spChg chg="add mod">
          <ac:chgData name="toby bunn" userId="f7181c2cb3788c63" providerId="LiveId" clId="{3BDB2C5C-1C31-4906-A69C-A34E1703EBD2}" dt="2023-05-29T20:05:36.541" v="2815"/>
          <ac:spMkLst>
            <pc:docMk/>
            <pc:sldMk cId="2495134792" sldId="434"/>
            <ac:spMk id="34" creationId="{C5770847-FA95-A29E-3E87-3E960514C090}"/>
          </ac:spMkLst>
        </pc:spChg>
        <pc:spChg chg="add mod">
          <ac:chgData name="toby bunn" userId="f7181c2cb3788c63" providerId="LiveId" clId="{3BDB2C5C-1C31-4906-A69C-A34E1703EBD2}" dt="2023-05-29T20:05:54.092" v="2819" actId="20577"/>
          <ac:spMkLst>
            <pc:docMk/>
            <pc:sldMk cId="2495134792" sldId="434"/>
            <ac:spMk id="35" creationId="{94397235-B6D3-A876-6E75-E0C8EAEA12E1}"/>
          </ac:spMkLst>
        </pc:spChg>
        <pc:spChg chg="add mod">
          <ac:chgData name="toby bunn" userId="f7181c2cb3788c63" providerId="LiveId" clId="{3BDB2C5C-1C31-4906-A69C-A34E1703EBD2}" dt="2023-05-29T20:05:36.541" v="2815"/>
          <ac:spMkLst>
            <pc:docMk/>
            <pc:sldMk cId="2495134792" sldId="434"/>
            <ac:spMk id="36" creationId="{F8742DD8-9455-61BC-665A-5E3362320AF8}"/>
          </ac:spMkLst>
        </pc:spChg>
        <pc:spChg chg="add mod">
          <ac:chgData name="toby bunn" userId="f7181c2cb3788c63" providerId="LiveId" clId="{3BDB2C5C-1C31-4906-A69C-A34E1703EBD2}" dt="2023-05-29T20:08:00.186" v="2902" actId="20577"/>
          <ac:spMkLst>
            <pc:docMk/>
            <pc:sldMk cId="2495134792" sldId="434"/>
            <ac:spMk id="37" creationId="{DEBB7F0C-5711-851B-2658-4DAF20061930}"/>
          </ac:spMkLst>
        </pc:spChg>
        <pc:spChg chg="mod">
          <ac:chgData name="toby bunn" userId="f7181c2cb3788c63" providerId="LiveId" clId="{3BDB2C5C-1C31-4906-A69C-A34E1703EBD2}" dt="2023-05-29T20:05:43.284" v="2817"/>
          <ac:spMkLst>
            <pc:docMk/>
            <pc:sldMk cId="2495134792" sldId="434"/>
            <ac:spMk id="39" creationId="{58074ED0-F1A5-FF3E-A7D4-2C248F1E0CD5}"/>
          </ac:spMkLst>
        </pc:spChg>
        <pc:spChg chg="mod">
          <ac:chgData name="toby bunn" userId="f7181c2cb3788c63" providerId="LiveId" clId="{3BDB2C5C-1C31-4906-A69C-A34E1703EBD2}" dt="2023-05-29T20:05:43.284" v="2817"/>
          <ac:spMkLst>
            <pc:docMk/>
            <pc:sldMk cId="2495134792" sldId="434"/>
            <ac:spMk id="40" creationId="{14668808-CD5F-CAC4-49B9-15CDC4C7B888}"/>
          </ac:spMkLst>
        </pc:spChg>
        <pc:spChg chg="mod">
          <ac:chgData name="toby bunn" userId="f7181c2cb3788c63" providerId="LiveId" clId="{3BDB2C5C-1C31-4906-A69C-A34E1703EBD2}" dt="2023-05-29T20:06:08.252" v="2823"/>
          <ac:spMkLst>
            <pc:docMk/>
            <pc:sldMk cId="2495134792" sldId="434"/>
            <ac:spMk id="42" creationId="{D56F5704-5CC6-31A8-1190-DDA28674F45F}"/>
          </ac:spMkLst>
        </pc:spChg>
        <pc:spChg chg="mod">
          <ac:chgData name="toby bunn" userId="f7181c2cb3788c63" providerId="LiveId" clId="{3BDB2C5C-1C31-4906-A69C-A34E1703EBD2}" dt="2023-05-29T20:06:08.252" v="2823"/>
          <ac:spMkLst>
            <pc:docMk/>
            <pc:sldMk cId="2495134792" sldId="434"/>
            <ac:spMk id="43" creationId="{20817065-5473-B720-94B7-2A75820C9300}"/>
          </ac:spMkLst>
        </pc:spChg>
        <pc:spChg chg="mod">
          <ac:chgData name="toby bunn" userId="f7181c2cb3788c63" providerId="LiveId" clId="{3BDB2C5C-1C31-4906-A69C-A34E1703EBD2}" dt="2023-05-29T20:06:12.695" v="2825"/>
          <ac:spMkLst>
            <pc:docMk/>
            <pc:sldMk cId="2495134792" sldId="434"/>
            <ac:spMk id="45" creationId="{A41D5612-B49E-B743-BB45-70E5D26BE0E8}"/>
          </ac:spMkLst>
        </pc:spChg>
        <pc:spChg chg="mod">
          <ac:chgData name="toby bunn" userId="f7181c2cb3788c63" providerId="LiveId" clId="{3BDB2C5C-1C31-4906-A69C-A34E1703EBD2}" dt="2023-05-29T20:08:27.405" v="2951" actId="20577"/>
          <ac:spMkLst>
            <pc:docMk/>
            <pc:sldMk cId="2495134792" sldId="434"/>
            <ac:spMk id="46" creationId="{1D4A4DEE-85F3-93FD-24BE-22388D4DE6D2}"/>
          </ac:spMkLst>
        </pc:spChg>
        <pc:spChg chg="mod">
          <ac:chgData name="toby bunn" userId="f7181c2cb3788c63" providerId="LiveId" clId="{3BDB2C5C-1C31-4906-A69C-A34E1703EBD2}" dt="2023-05-29T20:06:18.448" v="2827"/>
          <ac:spMkLst>
            <pc:docMk/>
            <pc:sldMk cId="2495134792" sldId="434"/>
            <ac:spMk id="48" creationId="{389D89FF-95B6-4E91-BED0-C16C67BF8435}"/>
          </ac:spMkLst>
        </pc:spChg>
        <pc:spChg chg="mod">
          <ac:chgData name="toby bunn" userId="f7181c2cb3788c63" providerId="LiveId" clId="{3BDB2C5C-1C31-4906-A69C-A34E1703EBD2}" dt="2023-05-29T20:06:18.448" v="2827"/>
          <ac:spMkLst>
            <pc:docMk/>
            <pc:sldMk cId="2495134792" sldId="434"/>
            <ac:spMk id="49" creationId="{69870BDA-91F5-56B7-403F-80392A87DBA3}"/>
          </ac:spMkLst>
        </pc:spChg>
        <pc:spChg chg="mod">
          <ac:chgData name="toby bunn" userId="f7181c2cb3788c63" providerId="LiveId" clId="{3BDB2C5C-1C31-4906-A69C-A34E1703EBD2}" dt="2023-05-29T20:06:43.646" v="2835"/>
          <ac:spMkLst>
            <pc:docMk/>
            <pc:sldMk cId="2495134792" sldId="434"/>
            <ac:spMk id="51" creationId="{FE778856-845C-A5B4-D268-6EC5817A28D4}"/>
          </ac:spMkLst>
        </pc:spChg>
        <pc:spChg chg="mod">
          <ac:chgData name="toby bunn" userId="f7181c2cb3788c63" providerId="LiveId" clId="{3BDB2C5C-1C31-4906-A69C-A34E1703EBD2}" dt="2023-05-29T20:08:35.410" v="2960" actId="20577"/>
          <ac:spMkLst>
            <pc:docMk/>
            <pc:sldMk cId="2495134792" sldId="434"/>
            <ac:spMk id="52" creationId="{7FA2FAA4-0010-6789-5128-33A5D2BAD2DB}"/>
          </ac:spMkLst>
        </pc:spChg>
        <pc:spChg chg="mod">
          <ac:chgData name="toby bunn" userId="f7181c2cb3788c63" providerId="LiveId" clId="{3BDB2C5C-1C31-4906-A69C-A34E1703EBD2}" dt="2023-05-29T20:06:58.294" v="2838"/>
          <ac:spMkLst>
            <pc:docMk/>
            <pc:sldMk cId="2495134792" sldId="434"/>
            <ac:spMk id="54" creationId="{FDB5EC74-D837-9A9B-45B2-F3E8C223F95C}"/>
          </ac:spMkLst>
        </pc:spChg>
        <pc:spChg chg="mod">
          <ac:chgData name="toby bunn" userId="f7181c2cb3788c63" providerId="LiveId" clId="{3BDB2C5C-1C31-4906-A69C-A34E1703EBD2}" dt="2023-05-29T20:08:14.198" v="2923" actId="20577"/>
          <ac:spMkLst>
            <pc:docMk/>
            <pc:sldMk cId="2495134792" sldId="434"/>
            <ac:spMk id="55" creationId="{095A1D16-2C99-AB13-2F1D-12AA6F48FCDD}"/>
          </ac:spMkLst>
        </pc:spChg>
        <pc:spChg chg="mod">
          <ac:chgData name="toby bunn" userId="f7181c2cb3788c63" providerId="LiveId" clId="{3BDB2C5C-1C31-4906-A69C-A34E1703EBD2}" dt="2023-05-29T20:07:02.820" v="2840"/>
          <ac:spMkLst>
            <pc:docMk/>
            <pc:sldMk cId="2495134792" sldId="434"/>
            <ac:spMk id="57" creationId="{CB661DDC-E314-3BD3-D30A-20A426562EC8}"/>
          </ac:spMkLst>
        </pc:spChg>
        <pc:spChg chg="mod">
          <ac:chgData name="toby bunn" userId="f7181c2cb3788c63" providerId="LiveId" clId="{3BDB2C5C-1C31-4906-A69C-A34E1703EBD2}" dt="2023-05-29T20:08:05.670" v="2906" actId="20577"/>
          <ac:spMkLst>
            <pc:docMk/>
            <pc:sldMk cId="2495134792" sldId="434"/>
            <ac:spMk id="58" creationId="{4C6AF7EA-7345-2B41-40CC-323722DD6BEA}"/>
          </ac:spMkLst>
        </pc:spChg>
        <pc:grpChg chg="add mod">
          <ac:chgData name="toby bunn" userId="f7181c2cb3788c63" providerId="LiveId" clId="{3BDB2C5C-1C31-4906-A69C-A34E1703EBD2}" dt="2023-05-29T20:08:55.467" v="2963" actId="1076"/>
          <ac:grpSpMkLst>
            <pc:docMk/>
            <pc:sldMk cId="2495134792" sldId="434"/>
            <ac:grpSpMk id="2" creationId="{E3581091-BC6C-096D-4F13-71FF70E872AC}"/>
          </ac:grpSpMkLst>
        </pc:grpChg>
        <pc:grpChg chg="del">
          <ac:chgData name="toby bunn" userId="f7181c2cb3788c63" providerId="LiveId" clId="{3BDB2C5C-1C31-4906-A69C-A34E1703EBD2}" dt="2023-05-26T09:31:32.870" v="35" actId="478"/>
          <ac:grpSpMkLst>
            <pc:docMk/>
            <pc:sldMk cId="2495134792" sldId="434"/>
            <ac:grpSpMk id="8" creationId="{BF79D84B-9B5A-4EE3-9D46-66078402E9E2}"/>
          </ac:grpSpMkLst>
        </pc:grpChg>
        <pc:grpChg chg="add del mod">
          <ac:chgData name="toby bunn" userId="f7181c2cb3788c63" providerId="LiveId" clId="{3BDB2C5C-1C31-4906-A69C-A34E1703EBD2}" dt="2023-05-29T20:00:47.119" v="2692" actId="478"/>
          <ac:grpSpMkLst>
            <pc:docMk/>
            <pc:sldMk cId="2495134792" sldId="434"/>
            <ac:grpSpMk id="10" creationId="{1835578A-D431-3D17-332E-9C26BA7C784B}"/>
          </ac:grpSpMkLst>
        </pc:grpChg>
        <pc:grpChg chg="add del mod">
          <ac:chgData name="toby bunn" userId="f7181c2cb3788c63" providerId="LiveId" clId="{3BDB2C5C-1C31-4906-A69C-A34E1703EBD2}" dt="2023-05-29T20:03:36.574" v="2750" actId="478"/>
          <ac:grpSpMkLst>
            <pc:docMk/>
            <pc:sldMk cId="2495134792" sldId="434"/>
            <ac:grpSpMk id="13" creationId="{7EA4FAEB-0C08-FB43-DACC-27C337BCECCA}"/>
          </ac:grpSpMkLst>
        </pc:grpChg>
        <pc:grpChg chg="add del mod">
          <ac:chgData name="toby bunn" userId="f7181c2cb3788c63" providerId="LiveId" clId="{3BDB2C5C-1C31-4906-A69C-A34E1703EBD2}" dt="2023-05-29T20:03:38.291" v="2751" actId="478"/>
          <ac:grpSpMkLst>
            <pc:docMk/>
            <pc:sldMk cId="2495134792" sldId="434"/>
            <ac:grpSpMk id="14" creationId="{180F7FA3-808F-89A0-8134-1AC7D2E3706C}"/>
          </ac:grpSpMkLst>
        </pc:grpChg>
        <pc:grpChg chg="add del mod">
          <ac:chgData name="toby bunn" userId="f7181c2cb3788c63" providerId="LiveId" clId="{3BDB2C5C-1C31-4906-A69C-A34E1703EBD2}" dt="2023-05-29T20:03:40.639" v="2752" actId="478"/>
          <ac:grpSpMkLst>
            <pc:docMk/>
            <pc:sldMk cId="2495134792" sldId="434"/>
            <ac:grpSpMk id="15" creationId="{5025AAB2-0CDF-895E-7DCC-560B13B1901C}"/>
          </ac:grpSpMkLst>
        </pc:grpChg>
        <pc:grpChg chg="add del mod">
          <ac:chgData name="toby bunn" userId="f7181c2cb3788c63" providerId="LiveId" clId="{3BDB2C5C-1C31-4906-A69C-A34E1703EBD2}" dt="2023-05-29T20:03:44.158" v="2755" actId="478"/>
          <ac:grpSpMkLst>
            <pc:docMk/>
            <pc:sldMk cId="2495134792" sldId="434"/>
            <ac:grpSpMk id="16" creationId="{E00F9BE2-189D-89F0-6616-A2D5AF22BCF0}"/>
          </ac:grpSpMkLst>
        </pc:grpChg>
        <pc:grpChg chg="add mod">
          <ac:chgData name="toby bunn" userId="f7181c2cb3788c63" providerId="LiveId" clId="{3BDB2C5C-1C31-4906-A69C-A34E1703EBD2}" dt="2023-05-29T20:08:47.052" v="2961" actId="1076"/>
          <ac:grpSpMkLst>
            <pc:docMk/>
            <pc:sldMk cId="2495134792" sldId="434"/>
            <ac:grpSpMk id="26" creationId="{11ED317E-E293-68C3-8076-1B98C810D681}"/>
          </ac:grpSpMkLst>
        </pc:grpChg>
        <pc:grpChg chg="add del mod">
          <ac:chgData name="toby bunn" userId="f7181c2cb3788c63" providerId="LiveId" clId="{3BDB2C5C-1C31-4906-A69C-A34E1703EBD2}" dt="2023-05-29T20:06:57.354" v="2837" actId="478"/>
          <ac:grpSpMkLst>
            <pc:docMk/>
            <pc:sldMk cId="2495134792" sldId="434"/>
            <ac:grpSpMk id="27" creationId="{8603D007-757A-C507-E086-2E9956F99B3B}"/>
          </ac:grpSpMkLst>
        </pc:grpChg>
        <pc:grpChg chg="add del mod">
          <ac:chgData name="toby bunn" userId="f7181c2cb3788c63" providerId="LiveId" clId="{3BDB2C5C-1C31-4906-A69C-A34E1703EBD2}" dt="2023-05-29T20:06:03.124" v="2820" actId="478"/>
          <ac:grpSpMkLst>
            <pc:docMk/>
            <pc:sldMk cId="2495134792" sldId="434"/>
            <ac:grpSpMk id="28" creationId="{A759CE24-5597-716A-9CDD-C394CD1C5DCA}"/>
          </ac:grpSpMkLst>
        </pc:grpChg>
        <pc:grpChg chg="add del mod">
          <ac:chgData name="toby bunn" userId="f7181c2cb3788c63" providerId="LiveId" clId="{3BDB2C5C-1C31-4906-A69C-A34E1703EBD2}" dt="2023-05-29T20:06:05.823" v="2822" actId="478"/>
          <ac:grpSpMkLst>
            <pc:docMk/>
            <pc:sldMk cId="2495134792" sldId="434"/>
            <ac:grpSpMk id="29" creationId="{5AF62345-AEC9-0BD9-186E-3821ABAA9611}"/>
          </ac:grpSpMkLst>
        </pc:grpChg>
        <pc:grpChg chg="add del mod">
          <ac:chgData name="toby bunn" userId="f7181c2cb3788c63" providerId="LiveId" clId="{3BDB2C5C-1C31-4906-A69C-A34E1703EBD2}" dt="2023-05-29T20:06:04.471" v="2821" actId="478"/>
          <ac:grpSpMkLst>
            <pc:docMk/>
            <pc:sldMk cId="2495134792" sldId="434"/>
            <ac:grpSpMk id="38" creationId="{F45D71FC-A284-AFDC-88A3-A6EC66A7CFF2}"/>
          </ac:grpSpMkLst>
        </pc:grpChg>
        <pc:grpChg chg="add del mod">
          <ac:chgData name="toby bunn" userId="f7181c2cb3788c63" providerId="LiveId" clId="{3BDB2C5C-1C31-4906-A69C-A34E1703EBD2}" dt="2023-05-29T20:06:57.354" v="2837" actId="478"/>
          <ac:grpSpMkLst>
            <pc:docMk/>
            <pc:sldMk cId="2495134792" sldId="434"/>
            <ac:grpSpMk id="41" creationId="{B12C908C-1E2F-F90B-CCA6-74A44B59BCE2}"/>
          </ac:grpSpMkLst>
        </pc:grpChg>
        <pc:grpChg chg="add mod">
          <ac:chgData name="toby bunn" userId="f7181c2cb3788c63" providerId="LiveId" clId="{3BDB2C5C-1C31-4906-A69C-A34E1703EBD2}" dt="2023-05-29T20:08:47.052" v="2961" actId="1076"/>
          <ac:grpSpMkLst>
            <pc:docMk/>
            <pc:sldMk cId="2495134792" sldId="434"/>
            <ac:grpSpMk id="44" creationId="{9A99DCA3-BC85-2A02-3F94-3E07DE7A1473}"/>
          </ac:grpSpMkLst>
        </pc:grpChg>
        <pc:grpChg chg="add del mod">
          <ac:chgData name="toby bunn" userId="f7181c2cb3788c63" providerId="LiveId" clId="{3BDB2C5C-1C31-4906-A69C-A34E1703EBD2}" dt="2023-05-29T20:06:42.366" v="2834" actId="478"/>
          <ac:grpSpMkLst>
            <pc:docMk/>
            <pc:sldMk cId="2495134792" sldId="434"/>
            <ac:grpSpMk id="47" creationId="{B720F628-BE57-A98A-B5D0-681CAF9360CD}"/>
          </ac:grpSpMkLst>
        </pc:grpChg>
        <pc:grpChg chg="add mod">
          <ac:chgData name="toby bunn" userId="f7181c2cb3788c63" providerId="LiveId" clId="{3BDB2C5C-1C31-4906-A69C-A34E1703EBD2}" dt="2023-05-29T20:08:47.052" v="2961" actId="1076"/>
          <ac:grpSpMkLst>
            <pc:docMk/>
            <pc:sldMk cId="2495134792" sldId="434"/>
            <ac:grpSpMk id="50" creationId="{C065E4C8-46EC-8E6E-D5BB-AA00DB234AFC}"/>
          </ac:grpSpMkLst>
        </pc:grpChg>
        <pc:grpChg chg="add mod">
          <ac:chgData name="toby bunn" userId="f7181c2cb3788c63" providerId="LiveId" clId="{3BDB2C5C-1C31-4906-A69C-A34E1703EBD2}" dt="2023-05-29T20:08:47.052" v="2961" actId="1076"/>
          <ac:grpSpMkLst>
            <pc:docMk/>
            <pc:sldMk cId="2495134792" sldId="434"/>
            <ac:grpSpMk id="53" creationId="{05C2B8D7-09A7-F301-E8C6-D29DFF0B224D}"/>
          </ac:grpSpMkLst>
        </pc:grpChg>
        <pc:grpChg chg="add mod">
          <ac:chgData name="toby bunn" userId="f7181c2cb3788c63" providerId="LiveId" clId="{3BDB2C5C-1C31-4906-A69C-A34E1703EBD2}" dt="2023-05-29T20:08:47.052" v="2961" actId="1076"/>
          <ac:grpSpMkLst>
            <pc:docMk/>
            <pc:sldMk cId="2495134792" sldId="434"/>
            <ac:grpSpMk id="56" creationId="{3804D2F7-A536-D629-3919-8130AC125A68}"/>
          </ac:grpSpMkLst>
        </pc:grpChg>
        <pc:graphicFrameChg chg="del mod">
          <ac:chgData name="toby bunn" userId="f7181c2cb3788c63" providerId="LiveId" clId="{3BDB2C5C-1C31-4906-A69C-A34E1703EBD2}" dt="2023-05-26T09:33:38.502" v="44" actId="478"/>
          <ac:graphicFrameMkLst>
            <pc:docMk/>
            <pc:sldMk cId="2495134792" sldId="434"/>
            <ac:graphicFrameMk id="7" creationId="{35DAF7B0-932F-AB42-330F-D0BD94677F38}"/>
          </ac:graphicFrameMkLst>
        </pc:graphicFrameChg>
        <pc:graphicFrameChg chg="add del mod modGraphic">
          <ac:chgData name="toby bunn" userId="f7181c2cb3788c63" providerId="LiveId" clId="{3BDB2C5C-1C31-4906-A69C-A34E1703EBD2}" dt="2023-05-29T20:05:16.673" v="2814" actId="478"/>
          <ac:graphicFrameMkLst>
            <pc:docMk/>
            <pc:sldMk cId="2495134792" sldId="434"/>
            <ac:graphicFrameMk id="25" creationId="{7A608FF3-0D91-5ADD-110E-14BA2BC31211}"/>
          </ac:graphicFrameMkLst>
        </pc:graphicFrameChg>
        <pc:picChg chg="del">
          <ac:chgData name="toby bunn" userId="f7181c2cb3788c63" providerId="LiveId" clId="{3BDB2C5C-1C31-4906-A69C-A34E1703EBD2}" dt="2023-05-26T09:31:38.387" v="39" actId="478"/>
          <ac:picMkLst>
            <pc:docMk/>
            <pc:sldMk cId="2495134792" sldId="434"/>
            <ac:picMk id="2" creationId="{68BD33D4-CCBC-41A2-B461-A08A6ED7B7E7}"/>
          </ac:picMkLst>
        </pc:picChg>
        <pc:picChg chg="add mod">
          <ac:chgData name="toby bunn" userId="f7181c2cb3788c63" providerId="LiveId" clId="{3BDB2C5C-1C31-4906-A69C-A34E1703EBD2}" dt="2023-05-29T18:01:01.644" v="2635"/>
          <ac:picMkLst>
            <pc:docMk/>
            <pc:sldMk cId="2495134792" sldId="434"/>
            <ac:picMk id="4" creationId="{9AA2FF6A-53CE-744C-0AA5-0E5230CD5D24}"/>
          </ac:picMkLst>
        </pc:picChg>
        <pc:picChg chg="del">
          <ac:chgData name="toby bunn" userId="f7181c2cb3788c63" providerId="LiveId" clId="{3BDB2C5C-1C31-4906-A69C-A34E1703EBD2}" dt="2023-05-26T09:33:36.147" v="41" actId="478"/>
          <ac:picMkLst>
            <pc:docMk/>
            <pc:sldMk cId="2495134792" sldId="434"/>
            <ac:picMk id="27" creationId="{35C0C2D2-2C46-473F-B6C6-0D670E7525FE}"/>
          </ac:picMkLst>
        </pc:picChg>
        <pc:picChg chg="add mod">
          <ac:chgData name="toby bunn" userId="f7181c2cb3788c63" providerId="LiveId" clId="{3BDB2C5C-1C31-4906-A69C-A34E1703EBD2}" dt="2023-05-29T20:08:52.483" v="2962" actId="1076"/>
          <ac:picMkLst>
            <pc:docMk/>
            <pc:sldMk cId="2495134792" sldId="434"/>
            <ac:picMk id="1026" creationId="{E1C576DA-9215-1016-72BB-3C6221BF7B67}"/>
          </ac:picMkLst>
        </pc:picChg>
        <pc:picChg chg="add del mod">
          <ac:chgData name="toby bunn" userId="f7181c2cb3788c63" providerId="LiveId" clId="{3BDB2C5C-1C31-4906-A69C-A34E1703EBD2}" dt="2023-05-29T14:00:06.201" v="1629" actId="478"/>
          <ac:picMkLst>
            <pc:docMk/>
            <pc:sldMk cId="2495134792" sldId="434"/>
            <ac:picMk id="3074" creationId="{1175CB79-0682-3046-538A-8FE8EC25E568}"/>
          </ac:picMkLst>
        </pc:picChg>
      </pc:sldChg>
      <pc:sldChg chg="addSp delSp modSp add del mod">
        <pc:chgData name="toby bunn" userId="f7181c2cb3788c63" providerId="LiveId" clId="{3BDB2C5C-1C31-4906-A69C-A34E1703EBD2}" dt="2023-05-30T10:37:27.747" v="3650" actId="2696"/>
        <pc:sldMkLst>
          <pc:docMk/>
          <pc:sldMk cId="1082976680" sldId="435"/>
        </pc:sldMkLst>
        <pc:spChg chg="add del mod ord">
          <ac:chgData name="toby bunn" userId="f7181c2cb3788c63" providerId="LiveId" clId="{3BDB2C5C-1C31-4906-A69C-A34E1703EBD2}" dt="2023-05-29T13:56:32.576" v="1601" actId="478"/>
          <ac:spMkLst>
            <pc:docMk/>
            <pc:sldMk cId="1082976680" sldId="435"/>
            <ac:spMk id="2" creationId="{9B468C1C-A186-321B-4A3C-8FD7555A2C01}"/>
          </ac:spMkLst>
        </pc:spChg>
        <pc:spChg chg="mod">
          <ac:chgData name="toby bunn" userId="f7181c2cb3788c63" providerId="LiveId" clId="{3BDB2C5C-1C31-4906-A69C-A34E1703EBD2}" dt="2023-05-26T10:17:13.938" v="433" actId="14100"/>
          <ac:spMkLst>
            <pc:docMk/>
            <pc:sldMk cId="1082976680" sldId="435"/>
            <ac:spMk id="3" creationId="{FAF59E0E-0C5E-434C-AA00-502491CEA83C}"/>
          </ac:spMkLst>
        </pc:spChg>
        <pc:spChg chg="add del mod ord">
          <ac:chgData name="toby bunn" userId="f7181c2cb3788c63" providerId="LiveId" clId="{3BDB2C5C-1C31-4906-A69C-A34E1703EBD2}" dt="2023-05-29T13:56:30.993" v="1600" actId="478"/>
          <ac:spMkLst>
            <pc:docMk/>
            <pc:sldMk cId="1082976680" sldId="435"/>
            <ac:spMk id="4" creationId="{761F0C83-04FC-085F-2537-A38D92AA0046}"/>
          </ac:spMkLst>
        </pc:spChg>
        <pc:spChg chg="add del mod ord">
          <ac:chgData name="toby bunn" userId="f7181c2cb3788c63" providerId="LiveId" clId="{3BDB2C5C-1C31-4906-A69C-A34E1703EBD2}" dt="2023-05-29T13:56:35.678" v="1603" actId="478"/>
          <ac:spMkLst>
            <pc:docMk/>
            <pc:sldMk cId="1082976680" sldId="435"/>
            <ac:spMk id="6" creationId="{B07D8668-A774-3B33-632A-CD4246232A5E}"/>
          </ac:spMkLst>
        </pc:spChg>
        <pc:picChg chg="add del mod">
          <ac:chgData name="toby bunn" userId="f7181c2cb3788c63" providerId="LiveId" clId="{3BDB2C5C-1C31-4906-A69C-A34E1703EBD2}" dt="2023-05-29T13:56:36.394" v="1604" actId="478"/>
          <ac:picMkLst>
            <pc:docMk/>
            <pc:sldMk cId="1082976680" sldId="435"/>
            <ac:picMk id="8" creationId="{C40505B4-4167-3E2F-FD15-E54897D8394E}"/>
          </ac:picMkLst>
        </pc:picChg>
        <pc:picChg chg="add del mod">
          <ac:chgData name="toby bunn" userId="f7181c2cb3788c63" providerId="LiveId" clId="{3BDB2C5C-1C31-4906-A69C-A34E1703EBD2}" dt="2023-05-29T14:03:04.822" v="1721" actId="478"/>
          <ac:picMkLst>
            <pc:docMk/>
            <pc:sldMk cId="1082976680" sldId="435"/>
            <ac:picMk id="10" creationId="{91B6EAE5-D67E-9BFF-BD17-4CDE003F855B}"/>
          </ac:picMkLst>
        </pc:picChg>
        <pc:picChg chg="add mod">
          <ac:chgData name="toby bunn" userId="f7181c2cb3788c63" providerId="LiveId" clId="{3BDB2C5C-1C31-4906-A69C-A34E1703EBD2}" dt="2023-05-29T14:03:44.912" v="1728" actId="14100"/>
          <ac:picMkLst>
            <pc:docMk/>
            <pc:sldMk cId="1082976680" sldId="435"/>
            <ac:picMk id="12" creationId="{8EA96417-F62A-F861-10E2-F035991F8F56}"/>
          </ac:picMkLst>
        </pc:picChg>
        <pc:picChg chg="add del mod">
          <ac:chgData name="toby bunn" userId="f7181c2cb3788c63" providerId="LiveId" clId="{3BDB2C5C-1C31-4906-A69C-A34E1703EBD2}" dt="2023-05-26T10:18:54.660" v="529" actId="478"/>
          <ac:picMkLst>
            <pc:docMk/>
            <pc:sldMk cId="1082976680" sldId="435"/>
            <ac:picMk id="1026" creationId="{ABB7EB70-81E0-76FE-B588-AD84E7B199F2}"/>
          </ac:picMkLst>
        </pc:picChg>
      </pc:sldChg>
      <pc:sldChg chg="addSp delSp modSp add mod">
        <pc:chgData name="toby bunn" userId="f7181c2cb3788c63" providerId="LiveId" clId="{3BDB2C5C-1C31-4906-A69C-A34E1703EBD2}" dt="2023-05-29T22:46:42.027" v="3249" actId="1076"/>
        <pc:sldMkLst>
          <pc:docMk/>
          <pc:sldMk cId="190499172" sldId="436"/>
        </pc:sldMkLst>
        <pc:spChg chg="add del mod">
          <ac:chgData name="toby bunn" userId="f7181c2cb3788c63" providerId="LiveId" clId="{3BDB2C5C-1C31-4906-A69C-A34E1703EBD2}" dt="2023-05-29T22:46:40.742" v="3247"/>
          <ac:spMkLst>
            <pc:docMk/>
            <pc:sldMk cId="190499172" sldId="436"/>
            <ac:spMk id="2" creationId="{BE48BD75-C42F-C066-6BA8-F6EBE0D95195}"/>
          </ac:spMkLst>
        </pc:spChg>
        <pc:spChg chg="mod">
          <ac:chgData name="toby bunn" userId="f7181c2cb3788c63" providerId="LiveId" clId="{3BDB2C5C-1C31-4906-A69C-A34E1703EBD2}" dt="2023-05-26T09:39:51.950" v="281" actId="20577"/>
          <ac:spMkLst>
            <pc:docMk/>
            <pc:sldMk cId="190499172" sldId="436"/>
            <ac:spMk id="3" creationId="{FAF59E0E-0C5E-434C-AA00-502491CEA83C}"/>
          </ac:spMkLst>
        </pc:spChg>
        <pc:spChg chg="add del mod">
          <ac:chgData name="toby bunn" userId="f7181c2cb3788c63" providerId="LiveId" clId="{3BDB2C5C-1C31-4906-A69C-A34E1703EBD2}" dt="2023-05-29T11:32:15.118" v="1322" actId="478"/>
          <ac:spMkLst>
            <pc:docMk/>
            <pc:sldMk cId="190499172" sldId="436"/>
            <ac:spMk id="8" creationId="{2D1DC653-4087-5069-1260-E17FC0C24579}"/>
          </ac:spMkLst>
        </pc:spChg>
        <pc:spChg chg="add del mod">
          <ac:chgData name="toby bunn" userId="f7181c2cb3788c63" providerId="LiveId" clId="{3BDB2C5C-1C31-4906-A69C-A34E1703EBD2}" dt="2023-05-29T11:32:13.254" v="1320" actId="478"/>
          <ac:spMkLst>
            <pc:docMk/>
            <pc:sldMk cId="190499172" sldId="436"/>
            <ac:spMk id="9" creationId="{6493FD81-2E44-D7F9-91E8-23004323DB29}"/>
          </ac:spMkLst>
        </pc:spChg>
        <pc:picChg chg="add del mod">
          <ac:chgData name="toby bunn" userId="f7181c2cb3788c63" providerId="LiveId" clId="{3BDB2C5C-1C31-4906-A69C-A34E1703EBD2}" dt="2023-05-29T11:02:52.919" v="1210" actId="478"/>
          <ac:picMkLst>
            <pc:docMk/>
            <pc:sldMk cId="190499172" sldId="436"/>
            <ac:picMk id="4" creationId="{C04AF681-5152-83A1-CA9E-B1B27F18B664}"/>
          </ac:picMkLst>
        </pc:picChg>
        <pc:picChg chg="add del mod">
          <ac:chgData name="toby bunn" userId="f7181c2cb3788c63" providerId="LiveId" clId="{3BDB2C5C-1C31-4906-A69C-A34E1703EBD2}" dt="2023-05-29T11:32:13.727" v="1321" actId="478"/>
          <ac:picMkLst>
            <pc:docMk/>
            <pc:sldMk cId="190499172" sldId="436"/>
            <ac:picMk id="7" creationId="{3ACEF83E-889E-3707-F597-1B22A2D66446}"/>
          </ac:picMkLst>
        </pc:picChg>
        <pc:picChg chg="add del mod">
          <ac:chgData name="toby bunn" userId="f7181c2cb3788c63" providerId="LiveId" clId="{3BDB2C5C-1C31-4906-A69C-A34E1703EBD2}" dt="2023-05-29T13:42:00.309" v="1555" actId="478"/>
          <ac:picMkLst>
            <pc:docMk/>
            <pc:sldMk cId="190499172" sldId="436"/>
            <ac:picMk id="11" creationId="{2792D6E5-AF61-BC9B-BD58-EAFE6E48D395}"/>
          </ac:picMkLst>
        </pc:picChg>
        <pc:picChg chg="add del mod">
          <ac:chgData name="toby bunn" userId="f7181c2cb3788c63" providerId="LiveId" clId="{3BDB2C5C-1C31-4906-A69C-A34E1703EBD2}" dt="2023-05-29T13:43:50.336" v="1560" actId="478"/>
          <ac:picMkLst>
            <pc:docMk/>
            <pc:sldMk cId="190499172" sldId="436"/>
            <ac:picMk id="13" creationId="{F9764AB6-9898-983C-A560-4EDD0565FB9B}"/>
          </ac:picMkLst>
        </pc:picChg>
        <pc:picChg chg="add del mod">
          <ac:chgData name="toby bunn" userId="f7181c2cb3788c63" providerId="LiveId" clId="{3BDB2C5C-1C31-4906-A69C-A34E1703EBD2}" dt="2023-05-29T13:47:13.676" v="1566" actId="478"/>
          <ac:picMkLst>
            <pc:docMk/>
            <pc:sldMk cId="190499172" sldId="436"/>
            <ac:picMk id="15" creationId="{6D3FEC7B-9AB6-96C4-881F-9D1B72497FE6}"/>
          </ac:picMkLst>
        </pc:picChg>
        <pc:picChg chg="add del mod">
          <ac:chgData name="toby bunn" userId="f7181c2cb3788c63" providerId="LiveId" clId="{3BDB2C5C-1C31-4906-A69C-A34E1703EBD2}" dt="2023-05-29T13:47:22.043" v="1572" actId="478"/>
          <ac:picMkLst>
            <pc:docMk/>
            <pc:sldMk cId="190499172" sldId="436"/>
            <ac:picMk id="17" creationId="{386A866B-E776-6150-7B94-8A570CE401D9}"/>
          </ac:picMkLst>
        </pc:picChg>
        <pc:picChg chg="add mod">
          <ac:chgData name="toby bunn" userId="f7181c2cb3788c63" providerId="LiveId" clId="{3BDB2C5C-1C31-4906-A69C-A34E1703EBD2}" dt="2023-05-29T22:46:42.027" v="3249" actId="1076"/>
          <ac:picMkLst>
            <pc:docMk/>
            <pc:sldMk cId="190499172" sldId="436"/>
            <ac:picMk id="19" creationId="{8FA37D80-4902-4D68-253B-137964389C32}"/>
          </ac:picMkLst>
        </pc:picChg>
      </pc:sldChg>
      <pc:sldChg chg="addSp delSp modSp add mod">
        <pc:chgData name="toby bunn" userId="f7181c2cb3788c63" providerId="LiveId" clId="{3BDB2C5C-1C31-4906-A69C-A34E1703EBD2}" dt="2023-05-29T20:26:12.749" v="3031" actId="14100"/>
        <pc:sldMkLst>
          <pc:docMk/>
          <pc:sldMk cId="3197993631" sldId="437"/>
        </pc:sldMkLst>
        <pc:spChg chg="mod">
          <ac:chgData name="toby bunn" userId="f7181c2cb3788c63" providerId="LiveId" clId="{3BDB2C5C-1C31-4906-A69C-A34E1703EBD2}" dt="2023-05-28T10:53:42.162" v="561" actId="20577"/>
          <ac:spMkLst>
            <pc:docMk/>
            <pc:sldMk cId="3197993631" sldId="437"/>
            <ac:spMk id="3" creationId="{FAF59E0E-0C5E-434C-AA00-502491CEA83C}"/>
          </ac:spMkLst>
        </pc:spChg>
        <pc:spChg chg="add del mod">
          <ac:chgData name="toby bunn" userId="f7181c2cb3788c63" providerId="LiveId" clId="{3BDB2C5C-1C31-4906-A69C-A34E1703EBD2}" dt="2023-05-29T20:21:16.745" v="2981" actId="478"/>
          <ac:spMkLst>
            <pc:docMk/>
            <pc:sldMk cId="3197993631" sldId="437"/>
            <ac:spMk id="6" creationId="{0788B00E-996F-D533-3F33-D90BE8D3085A}"/>
          </ac:spMkLst>
        </pc:spChg>
        <pc:spChg chg="add del mod">
          <ac:chgData name="toby bunn" userId="f7181c2cb3788c63" providerId="LiveId" clId="{3BDB2C5C-1C31-4906-A69C-A34E1703EBD2}" dt="2023-05-29T13:29:03.987" v="1347" actId="478"/>
          <ac:spMkLst>
            <pc:docMk/>
            <pc:sldMk cId="3197993631" sldId="437"/>
            <ac:spMk id="8" creationId="{7FAB28E3-EB9E-73FE-0A13-9B039A2AC94C}"/>
          </ac:spMkLst>
        </pc:spChg>
        <pc:spChg chg="add del">
          <ac:chgData name="toby bunn" userId="f7181c2cb3788c63" providerId="LiveId" clId="{3BDB2C5C-1C31-4906-A69C-A34E1703EBD2}" dt="2023-05-29T13:29:09.802" v="1349"/>
          <ac:spMkLst>
            <pc:docMk/>
            <pc:sldMk cId="3197993631" sldId="437"/>
            <ac:spMk id="9" creationId="{B9BACD8B-3759-DAE2-0BE5-F226E03EB207}"/>
          </ac:spMkLst>
        </pc:spChg>
        <pc:spChg chg="add mod">
          <ac:chgData name="toby bunn" userId="f7181c2cb3788c63" providerId="LiveId" clId="{3BDB2C5C-1C31-4906-A69C-A34E1703EBD2}" dt="2023-05-29T20:25:25.482" v="3025" actId="1076"/>
          <ac:spMkLst>
            <pc:docMk/>
            <pc:sldMk cId="3197993631" sldId="437"/>
            <ac:spMk id="12" creationId="{9A08BC9E-5B8F-6317-3C5F-1116DA0C21B9}"/>
          </ac:spMkLst>
        </pc:spChg>
        <pc:spChg chg="add mod">
          <ac:chgData name="toby bunn" userId="f7181c2cb3788c63" providerId="LiveId" clId="{3BDB2C5C-1C31-4906-A69C-A34E1703EBD2}" dt="2023-05-29T20:25:47.326" v="3028" actId="1076"/>
          <ac:spMkLst>
            <pc:docMk/>
            <pc:sldMk cId="3197993631" sldId="437"/>
            <ac:spMk id="14" creationId="{0C733BFC-CA56-3812-2077-08349FF7C924}"/>
          </ac:spMkLst>
        </pc:spChg>
        <pc:spChg chg="add mod">
          <ac:chgData name="toby bunn" userId="f7181c2cb3788c63" providerId="LiveId" clId="{3BDB2C5C-1C31-4906-A69C-A34E1703EBD2}" dt="2023-05-29T13:33:54.529" v="1485" actId="1076"/>
          <ac:spMkLst>
            <pc:docMk/>
            <pc:sldMk cId="3197993631" sldId="437"/>
            <ac:spMk id="15" creationId="{9CFE754D-1F49-F803-36A6-5871940B9AD5}"/>
          </ac:spMkLst>
        </pc:spChg>
        <pc:spChg chg="add mod">
          <ac:chgData name="toby bunn" userId="f7181c2cb3788c63" providerId="LiveId" clId="{3BDB2C5C-1C31-4906-A69C-A34E1703EBD2}" dt="2023-05-29T20:25:12.901" v="3022" actId="1076"/>
          <ac:spMkLst>
            <pc:docMk/>
            <pc:sldMk cId="3197993631" sldId="437"/>
            <ac:spMk id="17" creationId="{0FDFB38E-0E8F-B26E-4246-35C3CF26D3E6}"/>
          </ac:spMkLst>
        </pc:spChg>
        <pc:picChg chg="add del mod">
          <ac:chgData name="toby bunn" userId="f7181c2cb3788c63" providerId="LiveId" clId="{3BDB2C5C-1C31-4906-A69C-A34E1703EBD2}" dt="2023-05-29T20:21:18.512" v="2982" actId="478"/>
          <ac:picMkLst>
            <pc:docMk/>
            <pc:sldMk cId="3197993631" sldId="437"/>
            <ac:picMk id="4" creationId="{2DB47D99-3A53-50D1-74BF-DF05EA9D94A2}"/>
          </ac:picMkLst>
        </pc:picChg>
        <pc:picChg chg="add mod modCrop">
          <ac:chgData name="toby bunn" userId="f7181c2cb3788c63" providerId="LiveId" clId="{3BDB2C5C-1C31-4906-A69C-A34E1703EBD2}" dt="2023-05-29T20:26:12.749" v="3031" actId="14100"/>
          <ac:picMkLst>
            <pc:docMk/>
            <pc:sldMk cId="3197993631" sldId="437"/>
            <ac:picMk id="7" creationId="{25ACD397-2E5E-83FD-B201-5D47A72A91FE}"/>
          </ac:picMkLst>
        </pc:picChg>
        <pc:picChg chg="add mod">
          <ac:chgData name="toby bunn" userId="f7181c2cb3788c63" providerId="LiveId" clId="{3BDB2C5C-1C31-4906-A69C-A34E1703EBD2}" dt="2023-05-29T20:25:00.015" v="3020" actId="14100"/>
          <ac:picMkLst>
            <pc:docMk/>
            <pc:sldMk cId="3197993631" sldId="437"/>
            <ac:picMk id="9" creationId="{A990EDF8-D3DE-1D89-88E7-B9F935B0D4AD}"/>
          </ac:picMkLst>
        </pc:picChg>
        <pc:picChg chg="add mod ord modCrop">
          <ac:chgData name="toby bunn" userId="f7181c2cb3788c63" providerId="LiveId" clId="{3BDB2C5C-1C31-4906-A69C-A34E1703EBD2}" dt="2023-05-29T13:32:01.059" v="1387" actId="1076"/>
          <ac:picMkLst>
            <pc:docMk/>
            <pc:sldMk cId="3197993631" sldId="437"/>
            <ac:picMk id="11" creationId="{938523B6-5FA6-B75E-C60A-6612A84E45A8}"/>
          </ac:picMkLst>
        </pc:picChg>
        <pc:picChg chg="add mod modCrop">
          <ac:chgData name="toby bunn" userId="f7181c2cb3788c63" providerId="LiveId" clId="{3BDB2C5C-1C31-4906-A69C-A34E1703EBD2}" dt="2023-05-29T20:11:53.970" v="2974" actId="1076"/>
          <ac:picMkLst>
            <pc:docMk/>
            <pc:sldMk cId="3197993631" sldId="437"/>
            <ac:picMk id="13" creationId="{BB0ADE08-3E9B-63DE-848F-37CCB1380ED2}"/>
          </ac:picMkLst>
        </pc:picChg>
      </pc:sldChg>
      <pc:sldChg chg="addSp delSp modSp add mod">
        <pc:chgData name="toby bunn" userId="f7181c2cb3788c63" providerId="LiveId" clId="{3BDB2C5C-1C31-4906-A69C-A34E1703EBD2}" dt="2023-05-29T20:59:38.299" v="3166" actId="20577"/>
        <pc:sldMkLst>
          <pc:docMk/>
          <pc:sldMk cId="1049664899" sldId="438"/>
        </pc:sldMkLst>
        <pc:spChg chg="mod">
          <ac:chgData name="toby bunn" userId="f7181c2cb3788c63" providerId="LiveId" clId="{3BDB2C5C-1C31-4906-A69C-A34E1703EBD2}" dt="2023-05-26T09:40:30.240" v="331" actId="20577"/>
          <ac:spMkLst>
            <pc:docMk/>
            <pc:sldMk cId="1049664899" sldId="438"/>
            <ac:spMk id="3" creationId="{FAF59E0E-0C5E-434C-AA00-502491CEA83C}"/>
          </ac:spMkLst>
        </pc:spChg>
        <pc:spChg chg="add del">
          <ac:chgData name="toby bunn" userId="f7181c2cb3788c63" providerId="LiveId" clId="{3BDB2C5C-1C31-4906-A69C-A34E1703EBD2}" dt="2023-05-29T13:38:04.282" v="1494"/>
          <ac:spMkLst>
            <pc:docMk/>
            <pc:sldMk cId="1049664899" sldId="438"/>
            <ac:spMk id="6" creationId="{DB0505D4-A69B-F1F4-BB14-33CA034CFFA9}"/>
          </ac:spMkLst>
        </pc:spChg>
        <pc:spChg chg="add mod">
          <ac:chgData name="toby bunn" userId="f7181c2cb3788c63" providerId="LiveId" clId="{3BDB2C5C-1C31-4906-A69C-A34E1703EBD2}" dt="2023-05-29T20:58:56.882" v="3106" actId="1076"/>
          <ac:spMkLst>
            <pc:docMk/>
            <pc:sldMk cId="1049664899" sldId="438"/>
            <ac:spMk id="9" creationId="{F11F56B4-32E3-5142-7E4C-158AFC29B4A6}"/>
          </ac:spMkLst>
        </pc:spChg>
        <pc:spChg chg="add del mod">
          <ac:chgData name="toby bunn" userId="f7181c2cb3788c63" providerId="LiveId" clId="{3BDB2C5C-1C31-4906-A69C-A34E1703EBD2}" dt="2023-05-29T20:59:38.299" v="3166" actId="20577"/>
          <ac:spMkLst>
            <pc:docMk/>
            <pc:sldMk cId="1049664899" sldId="438"/>
            <ac:spMk id="10" creationId="{BA197383-AA35-91FC-EEC0-7DCB30318270}"/>
          </ac:spMkLst>
        </pc:spChg>
        <pc:spChg chg="add del mod">
          <ac:chgData name="toby bunn" userId="f7181c2cb3788c63" providerId="LiveId" clId="{3BDB2C5C-1C31-4906-A69C-A34E1703EBD2}" dt="2023-05-29T20:58:27.705" v="3098" actId="478"/>
          <ac:spMkLst>
            <pc:docMk/>
            <pc:sldMk cId="1049664899" sldId="438"/>
            <ac:spMk id="11" creationId="{BE38930F-3244-9BD0-40AA-46734554EC23}"/>
          </ac:spMkLst>
        </pc:spChg>
        <pc:picChg chg="add mod">
          <ac:chgData name="toby bunn" userId="f7181c2cb3788c63" providerId="LiveId" clId="{3BDB2C5C-1C31-4906-A69C-A34E1703EBD2}" dt="2023-05-29T20:59:01.788" v="3110" actId="1076"/>
          <ac:picMkLst>
            <pc:docMk/>
            <pc:sldMk cId="1049664899" sldId="438"/>
            <ac:picMk id="4" creationId="{32BB876E-6D3D-3EC3-0432-79BFDD468461}"/>
          </ac:picMkLst>
        </pc:picChg>
        <pc:picChg chg="add mod modCrop">
          <ac:chgData name="toby bunn" userId="f7181c2cb3788c63" providerId="LiveId" clId="{3BDB2C5C-1C31-4906-A69C-A34E1703EBD2}" dt="2023-05-29T20:58:57.516" v="3108" actId="1076"/>
          <ac:picMkLst>
            <pc:docMk/>
            <pc:sldMk cId="1049664899" sldId="438"/>
            <ac:picMk id="8" creationId="{80EF0276-5298-9E07-2BD2-1D087078AA2A}"/>
          </ac:picMkLst>
        </pc:picChg>
      </pc:sldChg>
      <pc:sldChg chg="addSp delSp modSp add mod modAnim">
        <pc:chgData name="toby bunn" userId="f7181c2cb3788c63" providerId="LiveId" clId="{3BDB2C5C-1C31-4906-A69C-A34E1703EBD2}" dt="2023-05-31T18:33:43.546" v="3659" actId="1036"/>
        <pc:sldMkLst>
          <pc:docMk/>
          <pc:sldMk cId="2067089839" sldId="439"/>
        </pc:sldMkLst>
        <pc:spChg chg="mod">
          <ac:chgData name="toby bunn" userId="f7181c2cb3788c63" providerId="LiveId" clId="{3BDB2C5C-1C31-4906-A69C-A34E1703EBD2}" dt="2023-05-26T09:40:45.989" v="356" actId="14100"/>
          <ac:spMkLst>
            <pc:docMk/>
            <pc:sldMk cId="2067089839" sldId="439"/>
            <ac:spMk id="3" creationId="{FAF59E0E-0C5E-434C-AA00-502491CEA83C}"/>
          </ac:spMkLst>
        </pc:spChg>
        <pc:graphicFrameChg chg="add del">
          <ac:chgData name="toby bunn" userId="f7181c2cb3788c63" providerId="LiveId" clId="{3BDB2C5C-1C31-4906-A69C-A34E1703EBD2}" dt="2023-05-26T09:56:09.156" v="385"/>
          <ac:graphicFrameMkLst>
            <pc:docMk/>
            <pc:sldMk cId="2067089839" sldId="439"/>
            <ac:graphicFrameMk id="2" creationId="{593B5750-B71F-E16C-82F1-99CC78B34ED3}"/>
          </ac:graphicFrameMkLst>
        </pc:graphicFrameChg>
        <pc:picChg chg="add mod">
          <ac:chgData name="toby bunn" userId="f7181c2cb3788c63" providerId="LiveId" clId="{3BDB2C5C-1C31-4906-A69C-A34E1703EBD2}" dt="2023-05-31T18:33:43.546" v="3659" actId="1036"/>
          <ac:picMkLst>
            <pc:docMk/>
            <pc:sldMk cId="2067089839" sldId="439"/>
            <ac:picMk id="4" creationId="{43608DC2-4010-B144-A7E9-B8709614D983}"/>
          </ac:picMkLst>
        </pc:picChg>
      </pc:sldChg>
      <pc:sldChg chg="addSp delSp modSp add mod ord">
        <pc:chgData name="toby bunn" userId="f7181c2cb3788c63" providerId="LiveId" clId="{3BDB2C5C-1C31-4906-A69C-A34E1703EBD2}" dt="2023-05-30T10:32:09.044" v="3642" actId="1076"/>
        <pc:sldMkLst>
          <pc:docMk/>
          <pc:sldMk cId="2502971987" sldId="440"/>
        </pc:sldMkLst>
        <pc:spChg chg="add mod">
          <ac:chgData name="toby bunn" userId="f7181c2cb3788c63" providerId="LiveId" clId="{3BDB2C5C-1C31-4906-A69C-A34E1703EBD2}" dt="2023-05-30T10:29:11.419" v="3641" actId="20577"/>
          <ac:spMkLst>
            <pc:docMk/>
            <pc:sldMk cId="2502971987" sldId="440"/>
            <ac:spMk id="2" creationId="{E3E15E93-C1A4-FB80-47A6-3836431C80AD}"/>
          </ac:spMkLst>
        </pc:spChg>
        <pc:spChg chg="mod">
          <ac:chgData name="toby bunn" userId="f7181c2cb3788c63" providerId="LiveId" clId="{3BDB2C5C-1C31-4906-A69C-A34E1703EBD2}" dt="2023-05-28T10:55:31.224" v="618" actId="20577"/>
          <ac:spMkLst>
            <pc:docMk/>
            <pc:sldMk cId="2502971987" sldId="440"/>
            <ac:spMk id="3" creationId="{FAF59E0E-0C5E-434C-AA00-502491CEA83C}"/>
          </ac:spMkLst>
        </pc:spChg>
        <pc:spChg chg="add mod">
          <ac:chgData name="toby bunn" userId="f7181c2cb3788c63" providerId="LiveId" clId="{3BDB2C5C-1C31-4906-A69C-A34E1703EBD2}" dt="2023-05-30T10:28:54.548" v="3637" actId="207"/>
          <ac:spMkLst>
            <pc:docMk/>
            <pc:sldMk cId="2502971987" sldId="440"/>
            <ac:spMk id="12" creationId="{897BC355-00A1-730C-D41B-E8D82A4C80DC}"/>
          </ac:spMkLst>
        </pc:spChg>
        <pc:spChg chg="add mod">
          <ac:chgData name="toby bunn" userId="f7181c2cb3788c63" providerId="LiveId" clId="{3BDB2C5C-1C31-4906-A69C-A34E1703EBD2}" dt="2023-05-30T10:28:43.518" v="3636" actId="207"/>
          <ac:spMkLst>
            <pc:docMk/>
            <pc:sldMk cId="2502971987" sldId="440"/>
            <ac:spMk id="13" creationId="{29037489-DE70-FB31-6A78-462FFFF9A053}"/>
          </ac:spMkLst>
        </pc:spChg>
        <pc:spChg chg="add mod">
          <ac:chgData name="toby bunn" userId="f7181c2cb3788c63" providerId="LiveId" clId="{3BDB2C5C-1C31-4906-A69C-A34E1703EBD2}" dt="2023-05-30T10:32:09.044" v="3642" actId="1076"/>
          <ac:spMkLst>
            <pc:docMk/>
            <pc:sldMk cId="2502971987" sldId="440"/>
            <ac:spMk id="14" creationId="{05A55621-C73C-EFD6-E331-D71E659432B4}"/>
          </ac:spMkLst>
        </pc:spChg>
        <pc:picChg chg="add del mod">
          <ac:chgData name="toby bunn" userId="f7181c2cb3788c63" providerId="LiveId" clId="{3BDB2C5C-1C31-4906-A69C-A34E1703EBD2}" dt="2023-05-30T10:22:25.846" v="3577" actId="478"/>
          <ac:picMkLst>
            <pc:docMk/>
            <pc:sldMk cId="2502971987" sldId="440"/>
            <ac:picMk id="6" creationId="{B071B2A6-B236-81D2-370F-D892C9DBE783}"/>
          </ac:picMkLst>
        </pc:picChg>
        <pc:picChg chg="add mod ord">
          <ac:chgData name="toby bunn" userId="f7181c2cb3788c63" providerId="LiveId" clId="{3BDB2C5C-1C31-4906-A69C-A34E1703EBD2}" dt="2023-05-30T10:26:52.187" v="3618" actId="1076"/>
          <ac:picMkLst>
            <pc:docMk/>
            <pc:sldMk cId="2502971987" sldId="440"/>
            <ac:picMk id="7" creationId="{50450BBB-5852-A46E-91DB-451DBE6F5821}"/>
          </ac:picMkLst>
        </pc:picChg>
        <pc:picChg chg="add mod ord">
          <ac:chgData name="toby bunn" userId="f7181c2cb3788c63" providerId="LiveId" clId="{3BDB2C5C-1C31-4906-A69C-A34E1703EBD2}" dt="2023-05-30T10:25:42.546" v="3601" actId="14100"/>
          <ac:picMkLst>
            <pc:docMk/>
            <pc:sldMk cId="2502971987" sldId="440"/>
            <ac:picMk id="8" creationId="{34E2CC2B-77CB-BC6D-7962-021DF1E52B00}"/>
          </ac:picMkLst>
        </pc:picChg>
        <pc:picChg chg="add mod ord">
          <ac:chgData name="toby bunn" userId="f7181c2cb3788c63" providerId="LiveId" clId="{3BDB2C5C-1C31-4906-A69C-A34E1703EBD2}" dt="2023-05-30T10:32:09.044" v="3642" actId="1076"/>
          <ac:picMkLst>
            <pc:docMk/>
            <pc:sldMk cId="2502971987" sldId="440"/>
            <ac:picMk id="10" creationId="{903CF709-FAD1-B3A0-DB99-55EEBCF45793}"/>
          </ac:picMkLst>
        </pc:picChg>
        <pc:picChg chg="add del mod">
          <ac:chgData name="toby bunn" userId="f7181c2cb3788c63" providerId="LiveId" clId="{3BDB2C5C-1C31-4906-A69C-A34E1703EBD2}" dt="2023-05-30T10:24:05.989" v="3591" actId="478"/>
          <ac:picMkLst>
            <pc:docMk/>
            <pc:sldMk cId="2502971987" sldId="440"/>
            <ac:picMk id="11" creationId="{B62C29EA-AED7-B2CC-F7A0-9BA9479780B2}"/>
          </ac:picMkLst>
        </pc:picChg>
      </pc:sldChg>
      <pc:sldChg chg="addSp modSp add mod">
        <pc:chgData name="toby bunn" userId="f7181c2cb3788c63" providerId="LiveId" clId="{3BDB2C5C-1C31-4906-A69C-A34E1703EBD2}" dt="2023-05-30T00:51:39.286" v="3540" actId="20577"/>
        <pc:sldMkLst>
          <pc:docMk/>
          <pc:sldMk cId="2662406956" sldId="441"/>
        </pc:sldMkLst>
        <pc:spChg chg="add mod">
          <ac:chgData name="toby bunn" userId="f7181c2cb3788c63" providerId="LiveId" clId="{3BDB2C5C-1C31-4906-A69C-A34E1703EBD2}" dt="2023-05-30T00:51:39.286" v="3540" actId="20577"/>
          <ac:spMkLst>
            <pc:docMk/>
            <pc:sldMk cId="2662406956" sldId="441"/>
            <ac:spMk id="2" creationId="{8AAD9117-6513-BD08-1201-6444C5791A1F}"/>
          </ac:spMkLst>
        </pc:spChg>
        <pc:spChg chg="mod">
          <ac:chgData name="toby bunn" userId="f7181c2cb3788c63" providerId="LiveId" clId="{3BDB2C5C-1C31-4906-A69C-A34E1703EBD2}" dt="2023-05-26T09:41:04.719" v="383" actId="14100"/>
          <ac:spMkLst>
            <pc:docMk/>
            <pc:sldMk cId="2662406956" sldId="441"/>
            <ac:spMk id="3" creationId="{FAF59E0E-0C5E-434C-AA00-502491CEA83C}"/>
          </ac:spMkLst>
        </pc:spChg>
      </pc:sldChg>
      <pc:sldChg chg="addSp modSp add mod">
        <pc:chgData name="toby bunn" userId="f7181c2cb3788c63" providerId="LiveId" clId="{3BDB2C5C-1C31-4906-A69C-A34E1703EBD2}" dt="2023-05-29T20:57:17.532" v="3097" actId="1076"/>
        <pc:sldMkLst>
          <pc:docMk/>
          <pc:sldMk cId="1810335401" sldId="442"/>
        </pc:sldMkLst>
        <pc:spChg chg="add mod">
          <ac:chgData name="toby bunn" userId="f7181c2cb3788c63" providerId="LiveId" clId="{3BDB2C5C-1C31-4906-A69C-A34E1703EBD2}" dt="2023-05-29T20:57:17.532" v="3097" actId="1076"/>
          <ac:spMkLst>
            <pc:docMk/>
            <pc:sldMk cId="1810335401" sldId="442"/>
            <ac:spMk id="2" creationId="{0281E96E-5B54-96A7-E207-D4C91DF26063}"/>
          </ac:spMkLst>
        </pc:spChg>
        <pc:spChg chg="mod">
          <ac:chgData name="toby bunn" userId="f7181c2cb3788c63" providerId="LiveId" clId="{3BDB2C5C-1C31-4906-A69C-A34E1703EBD2}" dt="2023-05-29T20:57:12.164" v="3096" actId="1076"/>
          <ac:spMkLst>
            <pc:docMk/>
            <pc:sldMk cId="1810335401" sldId="442"/>
            <ac:spMk id="3" creationId="{FAF59E0E-0C5E-434C-AA00-502491CEA83C}"/>
          </ac:spMkLst>
        </pc:spChg>
      </pc:sldChg>
      <pc:sldChg chg="addSp delSp modSp add mod">
        <pc:chgData name="toby bunn" userId="f7181c2cb3788c63" providerId="LiveId" clId="{3BDB2C5C-1C31-4906-A69C-A34E1703EBD2}" dt="2023-08-22T15:37:33.510" v="3660" actId="1076"/>
        <pc:sldMkLst>
          <pc:docMk/>
          <pc:sldMk cId="409106662" sldId="443"/>
        </pc:sldMkLst>
        <pc:picChg chg="add mod">
          <ac:chgData name="toby bunn" userId="f7181c2cb3788c63" providerId="LiveId" clId="{3BDB2C5C-1C31-4906-A69C-A34E1703EBD2}" dt="2023-08-22T15:37:33.510" v="3660" actId="1076"/>
          <ac:picMkLst>
            <pc:docMk/>
            <pc:sldMk cId="409106662" sldId="443"/>
            <ac:picMk id="4" creationId="{A952775F-6BF4-153D-8673-BDF2D1587A10}"/>
          </ac:picMkLst>
        </pc:picChg>
        <pc:picChg chg="del">
          <ac:chgData name="toby bunn" userId="f7181c2cb3788c63" providerId="LiveId" clId="{3BDB2C5C-1C31-4906-A69C-A34E1703EBD2}" dt="2023-05-30T10:36:13.451" v="3644" actId="478"/>
          <ac:picMkLst>
            <pc:docMk/>
            <pc:sldMk cId="409106662" sldId="443"/>
            <ac:picMk id="12" creationId="{8EA96417-F62A-F861-10E2-F035991F8F56}"/>
          </ac:picMkLst>
        </pc:picChg>
      </pc:sldChg>
      <pc:sldChg chg="new del">
        <pc:chgData name="toby bunn" userId="f7181c2cb3788c63" providerId="LiveId" clId="{3BDB2C5C-1C31-4906-A69C-A34E1703EBD2}" dt="2023-05-31T15:42:28.520" v="3654" actId="47"/>
        <pc:sldMkLst>
          <pc:docMk/>
          <pc:sldMk cId="365612961" sldId="444"/>
        </pc:sldMkLst>
      </pc:sldChg>
      <pc:sldChg chg="new del">
        <pc:chgData name="toby bunn" userId="f7181c2cb3788c63" providerId="LiveId" clId="{3BDB2C5C-1C31-4906-A69C-A34E1703EBD2}" dt="2023-05-31T15:55:52.798" v="3656" actId="47"/>
        <pc:sldMkLst>
          <pc:docMk/>
          <pc:sldMk cId="3228242633" sldId="444"/>
        </pc:sldMkLst>
      </pc:sldChg>
      <pc:sldChg chg="new del">
        <pc:chgData name="toby bunn" userId="f7181c2cb3788c63" providerId="LiveId" clId="{3BDB2C5C-1C31-4906-A69C-A34E1703EBD2}" dt="2023-05-31T11:18:07.823" v="3652" actId="47"/>
        <pc:sldMkLst>
          <pc:docMk/>
          <pc:sldMk cId="3629882377" sldId="4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66395C-4436-493E-9BFE-B7E2F1C45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7BD4E-6D22-423F-A4B9-97F3A3874C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8230D-978D-40BB-861C-E03C92342BE0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C5EC3-19AA-4AFB-8731-712DEA291D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FE2EF-5763-47AB-A6AE-9077D43602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4D1E-A201-47CB-B6BF-D32364414A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640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97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74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stuff </a:t>
            </a:r>
            <a:r>
              <a:rPr lang="en-US" dirty="0"/>
              <a:t>exists, citing two sources from MIT and wave glove</a:t>
            </a:r>
          </a:p>
          <a:p>
            <a:endParaRPr lang="en-US" dirty="0"/>
          </a:p>
          <a:p>
            <a:r>
              <a:rPr lang="en-US" dirty="0"/>
              <a:t>Lack of use of strain sensors</a:t>
            </a:r>
          </a:p>
          <a:p>
            <a:endParaRPr lang="en-US" dirty="0"/>
          </a:p>
          <a:p>
            <a:r>
              <a:rPr lang="en-US" dirty="0"/>
              <a:t>Also main issues for wider use like cost, reproducibility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7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8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5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63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79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27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5201-7865-8744-8A9B-9F5FC03C5C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reeform 24"/>
          <p:cNvSpPr>
            <a:spLocks/>
          </p:cNvSpPr>
          <p:nvPr userDrawn="1"/>
        </p:nvSpPr>
        <p:spPr bwMode="auto">
          <a:xfrm>
            <a:off x="0" y="-37662"/>
            <a:ext cx="9144000" cy="1274618"/>
          </a:xfrm>
          <a:custGeom>
            <a:avLst/>
            <a:gdLst>
              <a:gd name="T0" fmla="*/ 0 w 1123"/>
              <a:gd name="T1" fmla="*/ 0 h 151"/>
              <a:gd name="T2" fmla="*/ 0 w 1123"/>
              <a:gd name="T3" fmla="*/ 151 h 151"/>
              <a:gd name="T4" fmla="*/ 844 w 1123"/>
              <a:gd name="T5" fmla="*/ 151 h 151"/>
              <a:gd name="T6" fmla="*/ 841 w 1123"/>
              <a:gd name="T7" fmla="*/ 148 h 151"/>
              <a:gd name="T8" fmla="*/ 832 w 1123"/>
              <a:gd name="T9" fmla="*/ 122 h 151"/>
              <a:gd name="T10" fmla="*/ 832 w 1123"/>
              <a:gd name="T11" fmla="*/ 72 h 151"/>
              <a:gd name="T12" fmla="*/ 859 w 1123"/>
              <a:gd name="T13" fmla="*/ 72 h 151"/>
              <a:gd name="T14" fmla="*/ 859 w 1123"/>
              <a:gd name="T15" fmla="*/ 124 h 151"/>
              <a:gd name="T16" fmla="*/ 863 w 1123"/>
              <a:gd name="T17" fmla="*/ 135 h 151"/>
              <a:gd name="T18" fmla="*/ 871 w 1123"/>
              <a:gd name="T19" fmla="*/ 138 h 151"/>
              <a:gd name="T20" fmla="*/ 880 w 1123"/>
              <a:gd name="T21" fmla="*/ 135 h 151"/>
              <a:gd name="T22" fmla="*/ 883 w 1123"/>
              <a:gd name="T23" fmla="*/ 124 h 151"/>
              <a:gd name="T24" fmla="*/ 883 w 1123"/>
              <a:gd name="T25" fmla="*/ 72 h 151"/>
              <a:gd name="T26" fmla="*/ 910 w 1123"/>
              <a:gd name="T27" fmla="*/ 72 h 151"/>
              <a:gd name="T28" fmla="*/ 910 w 1123"/>
              <a:gd name="T29" fmla="*/ 117 h 151"/>
              <a:gd name="T30" fmla="*/ 900 w 1123"/>
              <a:gd name="T31" fmla="*/ 148 h 151"/>
              <a:gd name="T32" fmla="*/ 897 w 1123"/>
              <a:gd name="T33" fmla="*/ 151 h 151"/>
              <a:gd name="T34" fmla="*/ 937 w 1123"/>
              <a:gd name="T35" fmla="*/ 151 h 151"/>
              <a:gd name="T36" fmla="*/ 920 w 1123"/>
              <a:gd name="T37" fmla="*/ 114 h 151"/>
              <a:gd name="T38" fmla="*/ 964 w 1123"/>
              <a:gd name="T39" fmla="*/ 69 h 151"/>
              <a:gd name="T40" fmla="*/ 998 w 1123"/>
              <a:gd name="T41" fmla="*/ 82 h 151"/>
              <a:gd name="T42" fmla="*/ 1005 w 1123"/>
              <a:gd name="T43" fmla="*/ 92 h 151"/>
              <a:gd name="T44" fmla="*/ 982 w 1123"/>
              <a:gd name="T45" fmla="*/ 103 h 151"/>
              <a:gd name="T46" fmla="*/ 965 w 1123"/>
              <a:gd name="T47" fmla="*/ 89 h 151"/>
              <a:gd name="T48" fmla="*/ 953 w 1123"/>
              <a:gd name="T49" fmla="*/ 94 h 151"/>
              <a:gd name="T50" fmla="*/ 947 w 1123"/>
              <a:gd name="T51" fmla="*/ 113 h 151"/>
              <a:gd name="T52" fmla="*/ 965 w 1123"/>
              <a:gd name="T53" fmla="*/ 137 h 151"/>
              <a:gd name="T54" fmla="*/ 982 w 1123"/>
              <a:gd name="T55" fmla="*/ 123 h 151"/>
              <a:gd name="T56" fmla="*/ 1005 w 1123"/>
              <a:gd name="T57" fmla="*/ 134 h 151"/>
              <a:gd name="T58" fmla="*/ 997 w 1123"/>
              <a:gd name="T59" fmla="*/ 146 h 151"/>
              <a:gd name="T60" fmla="*/ 991 w 1123"/>
              <a:gd name="T61" fmla="*/ 151 h 151"/>
              <a:gd name="T62" fmla="*/ 1016 w 1123"/>
              <a:gd name="T63" fmla="*/ 151 h 151"/>
              <a:gd name="T64" fmla="*/ 1016 w 1123"/>
              <a:gd name="T65" fmla="*/ 72 h 151"/>
              <a:gd name="T66" fmla="*/ 1042 w 1123"/>
              <a:gd name="T67" fmla="*/ 72 h 151"/>
              <a:gd name="T68" fmla="*/ 1042 w 1123"/>
              <a:gd name="T69" fmla="*/ 134 h 151"/>
              <a:gd name="T70" fmla="*/ 1077 w 1123"/>
              <a:gd name="T71" fmla="*/ 134 h 151"/>
              <a:gd name="T72" fmla="*/ 1077 w 1123"/>
              <a:gd name="T73" fmla="*/ 151 h 151"/>
              <a:gd name="T74" fmla="*/ 1123 w 1123"/>
              <a:gd name="T75" fmla="*/ 151 h 151"/>
              <a:gd name="T76" fmla="*/ 1123 w 1123"/>
              <a:gd name="T77" fmla="*/ 0 h 151"/>
              <a:gd name="T78" fmla="*/ 0 w 1123"/>
              <a:gd name="T7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23" h="151">
                <a:moveTo>
                  <a:pt x="0" y="0"/>
                </a:moveTo>
                <a:cubicBezTo>
                  <a:pt x="0" y="151"/>
                  <a:pt x="0" y="151"/>
                  <a:pt x="0" y="151"/>
                </a:cubicBezTo>
                <a:cubicBezTo>
                  <a:pt x="844" y="151"/>
                  <a:pt x="844" y="151"/>
                  <a:pt x="844" y="151"/>
                </a:cubicBezTo>
                <a:cubicBezTo>
                  <a:pt x="843" y="150"/>
                  <a:pt x="842" y="149"/>
                  <a:pt x="841" y="148"/>
                </a:cubicBezTo>
                <a:cubicBezTo>
                  <a:pt x="833" y="140"/>
                  <a:pt x="833" y="131"/>
                  <a:pt x="832" y="122"/>
                </a:cubicBezTo>
                <a:cubicBezTo>
                  <a:pt x="832" y="72"/>
                  <a:pt x="832" y="72"/>
                  <a:pt x="832" y="72"/>
                </a:cubicBezTo>
                <a:cubicBezTo>
                  <a:pt x="859" y="72"/>
                  <a:pt x="859" y="72"/>
                  <a:pt x="859" y="72"/>
                </a:cubicBezTo>
                <a:cubicBezTo>
                  <a:pt x="859" y="124"/>
                  <a:pt x="859" y="124"/>
                  <a:pt x="859" y="124"/>
                </a:cubicBezTo>
                <a:cubicBezTo>
                  <a:pt x="859" y="128"/>
                  <a:pt x="860" y="132"/>
                  <a:pt x="863" y="135"/>
                </a:cubicBezTo>
                <a:cubicBezTo>
                  <a:pt x="865" y="137"/>
                  <a:pt x="868" y="138"/>
                  <a:pt x="871" y="138"/>
                </a:cubicBezTo>
                <a:cubicBezTo>
                  <a:pt x="875" y="138"/>
                  <a:pt x="878" y="136"/>
                  <a:pt x="880" y="135"/>
                </a:cubicBezTo>
                <a:cubicBezTo>
                  <a:pt x="883" y="132"/>
                  <a:pt x="883" y="128"/>
                  <a:pt x="883" y="124"/>
                </a:cubicBezTo>
                <a:cubicBezTo>
                  <a:pt x="883" y="72"/>
                  <a:pt x="883" y="72"/>
                  <a:pt x="883" y="72"/>
                </a:cubicBezTo>
                <a:cubicBezTo>
                  <a:pt x="910" y="72"/>
                  <a:pt x="910" y="72"/>
                  <a:pt x="910" y="72"/>
                </a:cubicBezTo>
                <a:cubicBezTo>
                  <a:pt x="910" y="117"/>
                  <a:pt x="910" y="117"/>
                  <a:pt x="910" y="117"/>
                </a:cubicBezTo>
                <a:cubicBezTo>
                  <a:pt x="910" y="126"/>
                  <a:pt x="910" y="139"/>
                  <a:pt x="900" y="148"/>
                </a:cubicBezTo>
                <a:cubicBezTo>
                  <a:pt x="899" y="149"/>
                  <a:pt x="898" y="150"/>
                  <a:pt x="897" y="151"/>
                </a:cubicBezTo>
                <a:cubicBezTo>
                  <a:pt x="937" y="151"/>
                  <a:pt x="937" y="151"/>
                  <a:pt x="937" y="151"/>
                </a:cubicBezTo>
                <a:cubicBezTo>
                  <a:pt x="925" y="142"/>
                  <a:pt x="920" y="128"/>
                  <a:pt x="920" y="114"/>
                </a:cubicBezTo>
                <a:cubicBezTo>
                  <a:pt x="920" y="92"/>
                  <a:pt x="935" y="69"/>
                  <a:pt x="964" y="69"/>
                </a:cubicBezTo>
                <a:cubicBezTo>
                  <a:pt x="976" y="69"/>
                  <a:pt x="989" y="73"/>
                  <a:pt x="998" y="82"/>
                </a:cubicBezTo>
                <a:cubicBezTo>
                  <a:pt x="1001" y="86"/>
                  <a:pt x="1003" y="89"/>
                  <a:pt x="1005" y="92"/>
                </a:cubicBezTo>
                <a:cubicBezTo>
                  <a:pt x="982" y="103"/>
                  <a:pt x="982" y="103"/>
                  <a:pt x="982" y="103"/>
                </a:cubicBezTo>
                <a:cubicBezTo>
                  <a:pt x="980" y="98"/>
                  <a:pt x="976" y="89"/>
                  <a:pt x="965" y="89"/>
                </a:cubicBezTo>
                <a:cubicBezTo>
                  <a:pt x="959" y="89"/>
                  <a:pt x="955" y="92"/>
                  <a:pt x="953" y="94"/>
                </a:cubicBezTo>
                <a:cubicBezTo>
                  <a:pt x="947" y="100"/>
                  <a:pt x="947" y="109"/>
                  <a:pt x="947" y="113"/>
                </a:cubicBezTo>
                <a:cubicBezTo>
                  <a:pt x="947" y="125"/>
                  <a:pt x="952" y="137"/>
                  <a:pt x="965" y="137"/>
                </a:cubicBezTo>
                <a:cubicBezTo>
                  <a:pt x="977" y="137"/>
                  <a:pt x="981" y="126"/>
                  <a:pt x="982" y="123"/>
                </a:cubicBezTo>
                <a:cubicBezTo>
                  <a:pt x="1005" y="134"/>
                  <a:pt x="1005" y="134"/>
                  <a:pt x="1005" y="134"/>
                </a:cubicBezTo>
                <a:cubicBezTo>
                  <a:pt x="1003" y="138"/>
                  <a:pt x="1001" y="142"/>
                  <a:pt x="997" y="146"/>
                </a:cubicBezTo>
                <a:cubicBezTo>
                  <a:pt x="995" y="148"/>
                  <a:pt x="993" y="150"/>
                  <a:pt x="991" y="151"/>
                </a:cubicBezTo>
                <a:cubicBezTo>
                  <a:pt x="1016" y="151"/>
                  <a:pt x="1016" y="151"/>
                  <a:pt x="1016" y="151"/>
                </a:cubicBezTo>
                <a:cubicBezTo>
                  <a:pt x="1016" y="72"/>
                  <a:pt x="1016" y="72"/>
                  <a:pt x="1016" y="72"/>
                </a:cubicBezTo>
                <a:cubicBezTo>
                  <a:pt x="1042" y="72"/>
                  <a:pt x="1042" y="72"/>
                  <a:pt x="1042" y="72"/>
                </a:cubicBezTo>
                <a:cubicBezTo>
                  <a:pt x="1042" y="134"/>
                  <a:pt x="1042" y="134"/>
                  <a:pt x="1042" y="134"/>
                </a:cubicBezTo>
                <a:cubicBezTo>
                  <a:pt x="1077" y="134"/>
                  <a:pt x="1077" y="134"/>
                  <a:pt x="1077" y="134"/>
                </a:cubicBezTo>
                <a:cubicBezTo>
                  <a:pt x="1077" y="151"/>
                  <a:pt x="1077" y="151"/>
                  <a:pt x="1077" y="151"/>
                </a:cubicBezTo>
                <a:cubicBezTo>
                  <a:pt x="1123" y="151"/>
                  <a:pt x="1123" y="151"/>
                  <a:pt x="1123" y="151"/>
                </a:cubicBezTo>
                <a:cubicBezTo>
                  <a:pt x="1123" y="0"/>
                  <a:pt x="1123" y="0"/>
                  <a:pt x="112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20182" y="599647"/>
            <a:ext cx="257986" cy="3128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94718"/>
            <a:ext cx="4629150" cy="3745062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994718"/>
            <a:ext cx="2949178" cy="374506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38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782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129959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4" r:id="rId2"/>
    <p:sldLayoutId id="214748381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0" y="0"/>
            <a:ext cx="9144000" cy="636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BEABE-E38F-41F2-B010-8EB72AE5768E}"/>
              </a:ext>
            </a:extLst>
          </p:cNvPr>
          <p:cNvSpPr txBox="1"/>
          <p:nvPr/>
        </p:nvSpPr>
        <p:spPr>
          <a:xfrm>
            <a:off x="318601" y="1579339"/>
            <a:ext cx="850679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Black" panose="020B0604020202020204" pitchFamily="34" charset="0"/>
              </a:rPr>
              <a:t>Machine-Learned Piezoresistive Sensors for Bilingual Sign Language Recognition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449F0-79A8-29FE-20F3-1A7A60ACF909}"/>
              </a:ext>
            </a:extLst>
          </p:cNvPr>
          <p:cNvSpPr txBox="1"/>
          <p:nvPr/>
        </p:nvSpPr>
        <p:spPr>
          <a:xfrm>
            <a:off x="318601" y="3786869"/>
            <a:ext cx="85067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Black" panose="020B0604020202020204" pitchFamily="34" charset="0"/>
              </a:rPr>
              <a:t>Student: Toby Bunn</a:t>
            </a:r>
          </a:p>
          <a:p>
            <a:pPr algn="ctr"/>
            <a:r>
              <a:rPr lang="en-US" sz="2000" b="1" dirty="0">
                <a:latin typeface="Arial Black" panose="020B0604020202020204" pitchFamily="34" charset="0"/>
              </a:rPr>
              <a:t>Supervisor: Professor Manish Tiwari</a:t>
            </a:r>
          </a:p>
        </p:txBody>
      </p:sp>
    </p:spTree>
    <p:extLst>
      <p:ext uri="{BB962C8B-B14F-4D97-AF65-F5344CB8AC3E}">
        <p14:creationId xmlns:p14="http://schemas.microsoft.com/office/powerpoint/2010/main" val="131725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495"/>
          <a:stretch/>
        </p:blipFill>
        <p:spPr>
          <a:xfrm>
            <a:off x="0" y="0"/>
            <a:ext cx="9144000" cy="518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59E0E-0C5E-434C-AA00-502491CEA83C}"/>
              </a:ext>
            </a:extLst>
          </p:cNvPr>
          <p:cNvSpPr txBox="1"/>
          <p:nvPr/>
        </p:nvSpPr>
        <p:spPr>
          <a:xfrm>
            <a:off x="164123" y="4434711"/>
            <a:ext cx="8815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I, Toby Bunn, confirm that the work presented in this presentation is my own. Where information has been derived from other sources, I confirm that this has been indicated in the presentation.</a:t>
            </a:r>
            <a:endParaRPr lang="en-US" sz="1400" b="1" dirty="0">
              <a:latin typeface="Arial Black" panose="020B0A040201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1E96E-5B54-96A7-E207-D4C91DF26063}"/>
              </a:ext>
            </a:extLst>
          </p:cNvPr>
          <p:cNvSpPr txBox="1"/>
          <p:nvPr/>
        </p:nvSpPr>
        <p:spPr>
          <a:xfrm>
            <a:off x="164122" y="518976"/>
            <a:ext cx="881575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References</a:t>
            </a:r>
          </a:p>
          <a:p>
            <a:pPr algn="l"/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‌Sundaram, S., Petr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Kellnhofer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Li, Y., Zhu, J.-Y., Torralba, A. and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Matusik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W. (2019). Learning the signatures of the human grasp using a scalable tactile glove. 569(7758), pp.698–702.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10.1038/s41586-019-1234-z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Fadelli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I. (2021). 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WaveGlove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glove with five inertial sensors for hand gesture recognition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Techxplore.com. Available at: https://techxplore.com/news/2021-06-waveglove-glove-inertial-sensors-gesture.html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Polyglotclub.com. (2023).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American Sign Language: my experience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Available at: https://polyglotclub.com/wiki/Language/American-sign-language/Tips/My-Experience 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Deemah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Alosail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Hussa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Aldolah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Alabdulwahab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L., Bashar, A. and Khan, M. (2023). Smart Glove for Bi-lingual Sign Language Recognition using Machine Learning.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10.1109/idciot56793.2023.10053470</a:t>
            </a:r>
          </a:p>
        </p:txBody>
      </p:sp>
    </p:spTree>
    <p:extLst>
      <p:ext uri="{BB962C8B-B14F-4D97-AF65-F5344CB8AC3E}">
        <p14:creationId xmlns:p14="http://schemas.microsoft.com/office/powerpoint/2010/main" val="181033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495"/>
          <a:stretch/>
        </p:blipFill>
        <p:spPr>
          <a:xfrm>
            <a:off x="0" y="0"/>
            <a:ext cx="9144000" cy="518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59E0E-0C5E-434C-AA00-502491CEA83C}"/>
              </a:ext>
            </a:extLst>
          </p:cNvPr>
          <p:cNvSpPr txBox="1"/>
          <p:nvPr/>
        </p:nvSpPr>
        <p:spPr>
          <a:xfrm>
            <a:off x="77675" y="17037"/>
            <a:ext cx="3061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81091-BC6C-096D-4F13-71FF70E872AC}"/>
              </a:ext>
            </a:extLst>
          </p:cNvPr>
          <p:cNvGrpSpPr>
            <a:grpSpLocks noChangeAspect="1"/>
          </p:cNvGrpSpPr>
          <p:nvPr/>
        </p:nvGrpSpPr>
        <p:grpSpPr>
          <a:xfrm>
            <a:off x="766935" y="607459"/>
            <a:ext cx="3548447" cy="2172855"/>
            <a:chOff x="4988181" y="996808"/>
            <a:chExt cx="7184769" cy="4376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A2FF6A-53CE-744C-0AA5-0E5230CD5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80"/>
            <a:stretch/>
          </p:blipFill>
          <p:spPr>
            <a:xfrm>
              <a:off x="5145563" y="1067446"/>
              <a:ext cx="6766527" cy="43057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735879-01FB-9770-0C1D-0CF05387A978}"/>
                </a:ext>
              </a:extLst>
            </p:cNvPr>
            <p:cNvSpPr/>
            <p:nvPr/>
          </p:nvSpPr>
          <p:spPr>
            <a:xfrm>
              <a:off x="11525250" y="996808"/>
              <a:ext cx="647700" cy="2924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BB1079-E511-2C24-9126-59D189ED2033}"/>
                </a:ext>
              </a:extLst>
            </p:cNvPr>
            <p:cNvSpPr/>
            <p:nvPr/>
          </p:nvSpPr>
          <p:spPr>
            <a:xfrm>
              <a:off x="4988181" y="1037642"/>
              <a:ext cx="647700" cy="4899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AADF0B-F3D8-AEEA-B5E6-4898C6CA4F0A}"/>
              </a:ext>
            </a:extLst>
          </p:cNvPr>
          <p:cNvSpPr txBox="1"/>
          <p:nvPr/>
        </p:nvSpPr>
        <p:spPr>
          <a:xfrm>
            <a:off x="1134277" y="2769699"/>
            <a:ext cx="282092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Sundaram et al., 2019</a:t>
            </a:r>
          </a:p>
        </p:txBody>
      </p:sp>
      <p:pic>
        <p:nvPicPr>
          <p:cNvPr id="1026" name="Picture 2" descr="WaveGlove: A glove with five inertial sensors for hand gesture recognition">
            <a:extLst>
              <a:ext uri="{FF2B5EF4-FFF2-40B4-BE49-F238E27FC236}">
                <a16:creationId xmlns:a16="http://schemas.microsoft.com/office/drawing/2014/main" id="{E1C576DA-9215-1016-72BB-3C6221BF7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8" r="35686"/>
          <a:stretch/>
        </p:blipFill>
        <p:spPr bwMode="auto">
          <a:xfrm>
            <a:off x="5777983" y="625955"/>
            <a:ext cx="2406199" cy="21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FC88F-4CF8-084F-B95C-B3948BDA395C}"/>
              </a:ext>
            </a:extLst>
          </p:cNvPr>
          <p:cNvSpPr txBox="1"/>
          <p:nvPr/>
        </p:nvSpPr>
        <p:spPr>
          <a:xfrm>
            <a:off x="5473232" y="2738067"/>
            <a:ext cx="282092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Fadelli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ED317E-E293-68C3-8076-1B98C810D681}"/>
              </a:ext>
            </a:extLst>
          </p:cNvPr>
          <p:cNvGrpSpPr/>
          <p:nvPr/>
        </p:nvGrpSpPr>
        <p:grpSpPr>
          <a:xfrm>
            <a:off x="959818" y="3548039"/>
            <a:ext cx="7224364" cy="312744"/>
            <a:chOff x="0" y="0"/>
            <a:chExt cx="7413577" cy="312744"/>
          </a:xfrm>
          <a:scene3d>
            <a:camera prst="orthographicFront"/>
            <a:lightRig rig="chilly" dir="t"/>
          </a:scene3d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742DD8-9455-61BC-665A-5E3362320AF8}"/>
                </a:ext>
              </a:extLst>
            </p:cNvPr>
            <p:cNvSpPr/>
            <p:nvPr/>
          </p:nvSpPr>
          <p:spPr>
            <a:xfrm>
              <a:off x="0" y="0"/>
              <a:ext cx="7413577" cy="312744"/>
            </a:xfrm>
            <a:prstGeom prst="rect">
              <a:avLst/>
            </a:prstGeom>
            <a:sp3d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BB7F0C-5711-851B-2658-4DAF20061930}"/>
                </a:ext>
              </a:extLst>
            </p:cNvPr>
            <p:cNvSpPr txBox="1"/>
            <p:nvPr/>
          </p:nvSpPr>
          <p:spPr>
            <a:xfrm>
              <a:off x="0" y="0"/>
              <a:ext cx="7413577" cy="31274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600" b="1" kern="1200" dirty="0">
                  <a:latin typeface="Arial Black" panose="020B0A04020102020204" pitchFamily="34" charset="0"/>
                  <a:cs typeface="Arial Black" panose="020B0604020202020204" pitchFamily="34" charset="0"/>
                </a:rPr>
                <a:t>Key Problems with Current Research</a:t>
              </a:r>
              <a:endParaRPr lang="en-GB" sz="16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99DCA3-BC85-2A02-3F94-3E07DE7A1473}"/>
              </a:ext>
            </a:extLst>
          </p:cNvPr>
          <p:cNvGrpSpPr/>
          <p:nvPr/>
        </p:nvGrpSpPr>
        <p:grpSpPr>
          <a:xfrm>
            <a:off x="4569582" y="3860783"/>
            <a:ext cx="1807300" cy="656762"/>
            <a:chOff x="1030" y="312744"/>
            <a:chExt cx="2316742" cy="656762"/>
          </a:xfrm>
          <a:scene3d>
            <a:camera prst="orthographicFront"/>
            <a:lightRig rig="chilly" dir="t"/>
          </a:scene3d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1D5612-B49E-B743-BB45-70E5D26BE0E8}"/>
                </a:ext>
              </a:extLst>
            </p:cNvPr>
            <p:cNvSpPr/>
            <p:nvPr/>
          </p:nvSpPr>
          <p:spPr>
            <a:xfrm>
              <a:off x="1030" y="312744"/>
              <a:ext cx="2316742" cy="656762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4A4DEE-85F3-93FD-24BE-22388D4DE6D2}"/>
                </a:ext>
              </a:extLst>
            </p:cNvPr>
            <p:cNvSpPr txBox="1"/>
            <p:nvPr/>
          </p:nvSpPr>
          <p:spPr>
            <a:xfrm>
              <a:off x="1030" y="312744"/>
              <a:ext cx="2316742" cy="6567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5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Fabrication Time</a:t>
              </a:r>
              <a:endParaRPr lang="en-US" sz="1500" b="1" kern="1200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65E4C8-46EC-8E6E-D5BB-AA00DB234AFC}"/>
              </a:ext>
            </a:extLst>
          </p:cNvPr>
          <p:cNvGrpSpPr/>
          <p:nvPr/>
        </p:nvGrpSpPr>
        <p:grpSpPr>
          <a:xfrm>
            <a:off x="6376882" y="3860783"/>
            <a:ext cx="1807300" cy="656762"/>
            <a:chOff x="1030" y="312744"/>
            <a:chExt cx="2316742" cy="656762"/>
          </a:xfrm>
          <a:scene3d>
            <a:camera prst="orthographicFront"/>
            <a:lightRig rig="chilly" dir="t"/>
          </a:scene3d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778856-845C-A5B4-D268-6EC5817A28D4}"/>
                </a:ext>
              </a:extLst>
            </p:cNvPr>
            <p:cNvSpPr/>
            <p:nvPr/>
          </p:nvSpPr>
          <p:spPr>
            <a:xfrm>
              <a:off x="1030" y="312744"/>
              <a:ext cx="2316742" cy="656762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A2FAA4-0010-6789-5128-33A5D2BAD2DB}"/>
                </a:ext>
              </a:extLst>
            </p:cNvPr>
            <p:cNvSpPr txBox="1"/>
            <p:nvPr/>
          </p:nvSpPr>
          <p:spPr>
            <a:xfrm>
              <a:off x="1030" y="312744"/>
              <a:ext cx="2316742" cy="6567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500" b="1" kern="1200" dirty="0">
                  <a:latin typeface="Arial Black" panose="020B0604020202020204" pitchFamily="34" charset="0"/>
                  <a:cs typeface="Arial Black" panose="020B0604020202020204" pitchFamily="34" charset="0"/>
                </a:rPr>
                <a:t>Usability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C2B8D7-09A7-F301-E8C6-D29DFF0B224D}"/>
              </a:ext>
            </a:extLst>
          </p:cNvPr>
          <p:cNvGrpSpPr/>
          <p:nvPr/>
        </p:nvGrpSpPr>
        <p:grpSpPr>
          <a:xfrm>
            <a:off x="2762282" y="3860783"/>
            <a:ext cx="1807300" cy="656762"/>
            <a:chOff x="1030" y="312744"/>
            <a:chExt cx="2316742" cy="656762"/>
          </a:xfrm>
          <a:scene3d>
            <a:camera prst="orthographicFront"/>
            <a:lightRig rig="chilly" dir="t"/>
          </a:scene3d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B5EC74-D837-9A9B-45B2-F3E8C223F95C}"/>
                </a:ext>
              </a:extLst>
            </p:cNvPr>
            <p:cNvSpPr/>
            <p:nvPr/>
          </p:nvSpPr>
          <p:spPr>
            <a:xfrm>
              <a:off x="1030" y="312744"/>
              <a:ext cx="2316742" cy="656762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5A1D16-2C99-AB13-2F1D-12AA6F48FCDD}"/>
                </a:ext>
              </a:extLst>
            </p:cNvPr>
            <p:cNvSpPr txBox="1"/>
            <p:nvPr/>
          </p:nvSpPr>
          <p:spPr>
            <a:xfrm>
              <a:off x="1030" y="312744"/>
              <a:ext cx="2316742" cy="6567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5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Reproducibility</a:t>
              </a:r>
              <a:endParaRPr lang="en-US" sz="1500" b="1" kern="1200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04D2F7-A536-D629-3919-8130AC125A68}"/>
              </a:ext>
            </a:extLst>
          </p:cNvPr>
          <p:cNvGrpSpPr/>
          <p:nvPr/>
        </p:nvGrpSpPr>
        <p:grpSpPr>
          <a:xfrm>
            <a:off x="959818" y="3860783"/>
            <a:ext cx="1807300" cy="656762"/>
            <a:chOff x="1030" y="312744"/>
            <a:chExt cx="2316742" cy="656762"/>
          </a:xfrm>
          <a:scene3d>
            <a:camera prst="orthographicFront"/>
            <a:lightRig rig="chilly" dir="t"/>
          </a:scene3d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661DDC-E314-3BD3-D30A-20A426562EC8}"/>
                </a:ext>
              </a:extLst>
            </p:cNvPr>
            <p:cNvSpPr/>
            <p:nvPr/>
          </p:nvSpPr>
          <p:spPr>
            <a:xfrm>
              <a:off x="1030" y="312744"/>
              <a:ext cx="2316742" cy="656762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6AF7EA-7345-2B41-40CC-323722DD6BEA}"/>
                </a:ext>
              </a:extLst>
            </p:cNvPr>
            <p:cNvSpPr txBox="1"/>
            <p:nvPr/>
          </p:nvSpPr>
          <p:spPr>
            <a:xfrm>
              <a:off x="1030" y="312744"/>
              <a:ext cx="2316742" cy="6567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500" b="1" kern="1200" dirty="0">
                  <a:latin typeface="Arial Black" panose="020B0604020202020204" pitchFamily="34" charset="0"/>
                  <a:cs typeface="Arial Black" panose="020B0604020202020204" pitchFamily="34" charset="0"/>
                </a:rPr>
                <a:t>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13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495"/>
          <a:stretch/>
        </p:blipFill>
        <p:spPr>
          <a:xfrm>
            <a:off x="0" y="0"/>
            <a:ext cx="9144000" cy="518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59E0E-0C5E-434C-AA00-502491CEA83C}"/>
              </a:ext>
            </a:extLst>
          </p:cNvPr>
          <p:cNvSpPr txBox="1"/>
          <p:nvPr/>
        </p:nvSpPr>
        <p:spPr>
          <a:xfrm>
            <a:off x="77674" y="17037"/>
            <a:ext cx="395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Project Plan and Aim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15E93-C1A4-FB80-47A6-3836431C80AD}"/>
              </a:ext>
            </a:extLst>
          </p:cNvPr>
          <p:cNvSpPr txBox="1"/>
          <p:nvPr/>
        </p:nvSpPr>
        <p:spPr>
          <a:xfrm>
            <a:off x="229639" y="623775"/>
            <a:ext cx="8684721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</a:rPr>
              <a:t>      Experimental </a:t>
            </a:r>
          </a:p>
          <a:p>
            <a:endParaRPr lang="en-US" sz="2000" b="1" dirty="0">
              <a:latin typeface="Arial Black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Develop two new strain sensor types against a commercial sensor for comparison. </a:t>
            </a:r>
          </a:p>
          <a:p>
            <a:endParaRPr lang="en-US" sz="2000" b="1" dirty="0">
              <a:latin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</a:rPr>
              <a:t>      Computational</a:t>
            </a:r>
          </a:p>
          <a:p>
            <a:endParaRPr lang="en-US" sz="2000" b="1" dirty="0">
              <a:latin typeface="Arial Black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Utilise supervised machine learning to analyse the sensors capabilities for detecting sign language gestures.</a:t>
            </a:r>
          </a:p>
          <a:p>
            <a:endParaRPr lang="en-US" sz="2000" b="1" dirty="0">
              <a:latin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</a:rPr>
              <a:t>      Overall Aim: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 new strain sensors that are feasible for gesture        	recognition purposes and that fix gaps in current research.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7BC355-00A1-730C-D41B-E8D82A4C80DC}"/>
              </a:ext>
            </a:extLst>
          </p:cNvPr>
          <p:cNvSpPr/>
          <p:nvPr/>
        </p:nvSpPr>
        <p:spPr>
          <a:xfrm>
            <a:off x="102841" y="2399251"/>
            <a:ext cx="545284" cy="5201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34E2CC2B-77CB-BC6D-7962-021DF1E52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52" y="2494239"/>
            <a:ext cx="330139" cy="33013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9037489-DE70-FB31-6A78-462FFFF9A053}"/>
              </a:ext>
            </a:extLst>
          </p:cNvPr>
          <p:cNvSpPr/>
          <p:nvPr/>
        </p:nvSpPr>
        <p:spPr>
          <a:xfrm>
            <a:off x="102841" y="573690"/>
            <a:ext cx="545284" cy="5201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A55621-C73C-EFD6-E331-D71E659432B4}"/>
              </a:ext>
            </a:extLst>
          </p:cNvPr>
          <p:cNvSpPr/>
          <p:nvPr/>
        </p:nvSpPr>
        <p:spPr>
          <a:xfrm>
            <a:off x="102841" y="4224812"/>
            <a:ext cx="545284" cy="5201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black line drawing of a beaker&#10;&#10;Description automatically generated with low confidence">
            <a:extLst>
              <a:ext uri="{FF2B5EF4-FFF2-40B4-BE49-F238E27FC236}">
                <a16:creationId xmlns:a16="http://schemas.microsoft.com/office/drawing/2014/main" id="{50450BBB-5852-A46E-91DB-451DBE6F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94" y="663559"/>
            <a:ext cx="340377" cy="340377"/>
          </a:xfrm>
          <a:prstGeom prst="rect">
            <a:avLst/>
          </a:prstGeom>
        </p:spPr>
      </p:pic>
      <p:pic>
        <p:nvPicPr>
          <p:cNvPr id="10" name="Picture 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03CF709-FAD1-B3A0-DB99-55EEBCF45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71" y="4301958"/>
            <a:ext cx="365824" cy="3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7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495"/>
          <a:stretch/>
        </p:blipFill>
        <p:spPr>
          <a:xfrm>
            <a:off x="0" y="0"/>
            <a:ext cx="9144000" cy="518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59E0E-0C5E-434C-AA00-502491CEA83C}"/>
              </a:ext>
            </a:extLst>
          </p:cNvPr>
          <p:cNvSpPr txBox="1"/>
          <p:nvPr/>
        </p:nvSpPr>
        <p:spPr>
          <a:xfrm>
            <a:off x="77674" y="17037"/>
            <a:ext cx="54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Sensors Used and Fabrication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775F-6BF4-153D-8673-BDF2D158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014"/>
            <a:ext cx="9144000" cy="46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495"/>
          <a:stretch/>
        </p:blipFill>
        <p:spPr>
          <a:xfrm>
            <a:off x="0" y="0"/>
            <a:ext cx="9144000" cy="518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59E0E-0C5E-434C-AA00-502491CEA83C}"/>
              </a:ext>
            </a:extLst>
          </p:cNvPr>
          <p:cNvSpPr txBox="1"/>
          <p:nvPr/>
        </p:nvSpPr>
        <p:spPr>
          <a:xfrm>
            <a:off x="77674" y="17037"/>
            <a:ext cx="659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Experimental Tests and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A37D80-4902-4D68-253B-137964389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7415"/>
            <a:ext cx="9066326" cy="42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495"/>
          <a:stretch/>
        </p:blipFill>
        <p:spPr>
          <a:xfrm>
            <a:off x="0" y="0"/>
            <a:ext cx="9144000" cy="518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59E0E-0C5E-434C-AA00-502491CEA83C}"/>
              </a:ext>
            </a:extLst>
          </p:cNvPr>
          <p:cNvSpPr txBox="1"/>
          <p:nvPr/>
        </p:nvSpPr>
        <p:spPr>
          <a:xfrm>
            <a:off x="77675" y="17037"/>
            <a:ext cx="67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Machine Learning Procedure</a:t>
            </a:r>
          </a:p>
        </p:txBody>
      </p:sp>
      <p:pic>
        <p:nvPicPr>
          <p:cNvPr id="7" name="Picture 6" descr="A picture containing text, black and white, design, illustration">
            <a:extLst>
              <a:ext uri="{FF2B5EF4-FFF2-40B4-BE49-F238E27FC236}">
                <a16:creationId xmlns:a16="http://schemas.microsoft.com/office/drawing/2014/main" id="{25ACD397-2E5E-83FD-B201-5D47A72A9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1" b="5209"/>
          <a:stretch/>
        </p:blipFill>
        <p:spPr>
          <a:xfrm>
            <a:off x="224117" y="553050"/>
            <a:ext cx="3237543" cy="1798675"/>
          </a:xfrm>
          <a:prstGeom prst="rect">
            <a:avLst/>
          </a:prstGeom>
        </p:spPr>
      </p:pic>
      <p:pic>
        <p:nvPicPr>
          <p:cNvPr id="13" name="Picture 12" descr="A picture containing footwear, holding, person, ground">
            <a:extLst>
              <a:ext uri="{FF2B5EF4-FFF2-40B4-BE49-F238E27FC236}">
                <a16:creationId xmlns:a16="http://schemas.microsoft.com/office/drawing/2014/main" id="{BB0ADE08-3E9B-63DE-848F-37CCB1380E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86" r="19584"/>
          <a:stretch/>
        </p:blipFill>
        <p:spPr>
          <a:xfrm>
            <a:off x="4228780" y="1006970"/>
            <a:ext cx="2383472" cy="4027675"/>
          </a:xfrm>
          <a:prstGeom prst="rect">
            <a:avLst/>
          </a:prstGeom>
        </p:spPr>
      </p:pic>
      <p:pic>
        <p:nvPicPr>
          <p:cNvPr id="11" name="Picture 10" descr="A hand wearing black and yellow gloves">
            <a:extLst>
              <a:ext uri="{FF2B5EF4-FFF2-40B4-BE49-F238E27FC236}">
                <a16:creationId xmlns:a16="http://schemas.microsoft.com/office/drawing/2014/main" id="{938523B6-5FA6-B75E-C60A-6612A84E45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090" b="3539"/>
          <a:stretch/>
        </p:blipFill>
        <p:spPr>
          <a:xfrm rot="5400000">
            <a:off x="5790151" y="1829073"/>
            <a:ext cx="4027674" cy="2383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733BFC-CA56-3812-2077-08349FF7C924}"/>
              </a:ext>
            </a:extLst>
          </p:cNvPr>
          <p:cNvSpPr txBox="1"/>
          <p:nvPr/>
        </p:nvSpPr>
        <p:spPr>
          <a:xfrm>
            <a:off x="56619" y="2589279"/>
            <a:ext cx="357737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 Black" panose="020B0604020202020204" pitchFamily="34" charset="0"/>
              </a:rPr>
              <a:t>Arabic Sign Language Alphabet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FE754D-1F49-F803-36A6-5871940B9AD5}"/>
              </a:ext>
            </a:extLst>
          </p:cNvPr>
          <p:cNvSpPr txBox="1"/>
          <p:nvPr/>
        </p:nvSpPr>
        <p:spPr>
          <a:xfrm>
            <a:off x="4983381" y="713751"/>
            <a:ext cx="357737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 Black" panose="020B0604020202020204" pitchFamily="34" charset="0"/>
              </a:rPr>
              <a:t>Final Sensorised Gloves Used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0EDF8-D3DE-1D89-88E7-B9F935B0D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00" y="2805953"/>
            <a:ext cx="3097561" cy="20998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8BC9E-5B8F-6317-3C5F-1116DA0C21B9}"/>
              </a:ext>
            </a:extLst>
          </p:cNvPr>
          <p:cNvSpPr txBox="1"/>
          <p:nvPr/>
        </p:nvSpPr>
        <p:spPr>
          <a:xfrm>
            <a:off x="850008" y="4845499"/>
            <a:ext cx="2860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Deemah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Alosail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2023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FB38E-0E8F-B26E-4246-35C3CF26D3E6}"/>
              </a:ext>
            </a:extLst>
          </p:cNvPr>
          <p:cNvSpPr txBox="1"/>
          <p:nvPr/>
        </p:nvSpPr>
        <p:spPr>
          <a:xfrm>
            <a:off x="973319" y="2290782"/>
            <a:ext cx="2581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Polyglotclub.com, 2023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99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495"/>
          <a:stretch/>
        </p:blipFill>
        <p:spPr>
          <a:xfrm>
            <a:off x="0" y="0"/>
            <a:ext cx="9144000" cy="518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59E0E-0C5E-434C-AA00-502491CEA83C}"/>
              </a:ext>
            </a:extLst>
          </p:cNvPr>
          <p:cNvSpPr txBox="1"/>
          <p:nvPr/>
        </p:nvSpPr>
        <p:spPr>
          <a:xfrm>
            <a:off x="77675" y="17037"/>
            <a:ext cx="67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Machine Learning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B876E-6D3D-3EC3-0432-79BFDD468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21" y="1052305"/>
            <a:ext cx="4189046" cy="4071692"/>
          </a:xfrm>
          <a:prstGeom prst="rect">
            <a:avLst/>
          </a:prstGeom>
        </p:spPr>
      </p:pic>
      <p:pic>
        <p:nvPicPr>
          <p:cNvPr id="8" name="Picture 7" descr="A picture containing text, screenshot, line, plot">
            <a:extLst>
              <a:ext uri="{FF2B5EF4-FFF2-40B4-BE49-F238E27FC236}">
                <a16:creationId xmlns:a16="http://schemas.microsoft.com/office/drawing/2014/main" id="{80EF0276-5298-9E07-2BD2-1D087078AA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26" t="5966" r="8039"/>
          <a:stretch/>
        </p:blipFill>
        <p:spPr>
          <a:xfrm>
            <a:off x="4775200" y="1148862"/>
            <a:ext cx="4189046" cy="3367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1F56B4-32E3-5142-7E4C-158AFC29B4A6}"/>
              </a:ext>
            </a:extLst>
          </p:cNvPr>
          <p:cNvSpPr/>
          <p:nvPr/>
        </p:nvSpPr>
        <p:spPr>
          <a:xfrm>
            <a:off x="5775569" y="1148862"/>
            <a:ext cx="2586893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7383-AA35-91FC-EEC0-7DCB30318270}"/>
              </a:ext>
            </a:extLst>
          </p:cNvPr>
          <p:cNvSpPr txBox="1"/>
          <p:nvPr/>
        </p:nvSpPr>
        <p:spPr>
          <a:xfrm>
            <a:off x="-103679" y="616363"/>
            <a:ext cx="72306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 Black" panose="020B0604020202020204" pitchFamily="34" charset="0"/>
              </a:rPr>
              <a:t>Results for foam sensors on American Sign Language</a:t>
            </a:r>
          </a:p>
        </p:txBody>
      </p:sp>
    </p:spTree>
    <p:extLst>
      <p:ext uri="{BB962C8B-B14F-4D97-AF65-F5344CB8AC3E}">
        <p14:creationId xmlns:p14="http://schemas.microsoft.com/office/powerpoint/2010/main" val="104966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495"/>
          <a:stretch/>
        </p:blipFill>
        <p:spPr>
          <a:xfrm>
            <a:off x="0" y="0"/>
            <a:ext cx="9144000" cy="518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59E0E-0C5E-434C-AA00-502491CEA83C}"/>
              </a:ext>
            </a:extLst>
          </p:cNvPr>
          <p:cNvSpPr txBox="1"/>
          <p:nvPr/>
        </p:nvSpPr>
        <p:spPr>
          <a:xfrm>
            <a:off x="77675" y="17037"/>
            <a:ext cx="518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Live Gesture Recognition</a:t>
            </a:r>
          </a:p>
        </p:txBody>
      </p:sp>
      <p:pic>
        <p:nvPicPr>
          <p:cNvPr id="4" name="Live Recognition Recording">
            <a:hlinkClick r:id="" action="ppaction://media"/>
            <a:extLst>
              <a:ext uri="{FF2B5EF4-FFF2-40B4-BE49-F238E27FC236}">
                <a16:creationId xmlns:a16="http://schemas.microsoft.com/office/drawing/2014/main" id="{43608DC2-4010-B144-A7E9-B8709614D9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1954" y="612185"/>
            <a:ext cx="7478022" cy="44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8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6FCB67-327C-4983-9965-6DEC1804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8495"/>
          <a:stretch/>
        </p:blipFill>
        <p:spPr>
          <a:xfrm>
            <a:off x="0" y="0"/>
            <a:ext cx="9144000" cy="518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59E0E-0C5E-434C-AA00-502491CEA83C}"/>
              </a:ext>
            </a:extLst>
          </p:cNvPr>
          <p:cNvSpPr txBox="1"/>
          <p:nvPr/>
        </p:nvSpPr>
        <p:spPr>
          <a:xfrm>
            <a:off x="77675" y="17037"/>
            <a:ext cx="551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Conclusion and 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D9117-6513-BD08-1201-6444C5791A1F}"/>
              </a:ext>
            </a:extLst>
          </p:cNvPr>
          <p:cNvSpPr txBox="1"/>
          <p:nvPr/>
        </p:nvSpPr>
        <p:spPr>
          <a:xfrm>
            <a:off x="293615" y="726899"/>
            <a:ext cx="8426814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Black" panose="020B0604020202020204" pitchFamily="34" charset="0"/>
              </a:rPr>
              <a:t>Main innovations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Demonstrated feasibility of using novel strain sensors in gesture recognition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Sensors developed were cheap, reproducible, easy to fabricate, and thin for usability.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classification accuracy obtained with well-fitted and generalized models, allowing success in live gesture recognition. </a:t>
            </a:r>
            <a:endParaRPr lang="en-US" sz="2000" b="1" dirty="0">
              <a:latin typeface="Arial Black" panose="020B0604020202020204" pitchFamily="34" charset="0"/>
            </a:endParaRPr>
          </a:p>
          <a:p>
            <a:endParaRPr lang="en-US" sz="2000" b="1" dirty="0">
              <a:latin typeface="Arial Black" panose="020B0604020202020204" pitchFamily="34" charset="0"/>
            </a:endParaRPr>
          </a:p>
          <a:p>
            <a:r>
              <a:rPr lang="en-US" sz="2000" b="1" dirty="0">
                <a:latin typeface="Arial Black" panose="020B0604020202020204" pitchFamily="34" charset="0"/>
              </a:rPr>
              <a:t>Future Directions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Biocompatibility tests for clinical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of a wider range of sensors to detect more gestures.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Expansion of sign language database while pairing with a user interface for human-computer interaction.</a:t>
            </a:r>
          </a:p>
        </p:txBody>
      </p:sp>
    </p:spTree>
    <p:extLst>
      <p:ext uri="{BB962C8B-B14F-4D97-AF65-F5344CB8AC3E}">
        <p14:creationId xmlns:p14="http://schemas.microsoft.com/office/powerpoint/2010/main" val="2662406956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3414</TotalTime>
  <Words>464</Words>
  <Application>Microsoft Office PowerPoint</Application>
  <PresentationFormat>On-screen Show (16:9)</PresentationFormat>
  <Paragraphs>67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4_Custom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UCL 16:9 PP Plain - BLACK</dc:title>
  <dc:subject/>
  <dc:creator>Clayton, Janine</dc:creator>
  <cp:keywords/>
  <dc:description/>
  <cp:lastModifiedBy>toby bunn</cp:lastModifiedBy>
  <cp:revision>221</cp:revision>
  <dcterms:created xsi:type="dcterms:W3CDTF">2016-12-07T10:36:45Z</dcterms:created>
  <dcterms:modified xsi:type="dcterms:W3CDTF">2023-08-22T15:37:43Z</dcterms:modified>
  <cp:category/>
</cp:coreProperties>
</file>